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8" r:id="rId2"/>
    <p:sldId id="260" r:id="rId3"/>
    <p:sldId id="257" r:id="rId4"/>
    <p:sldId id="259" r:id="rId5"/>
    <p:sldId id="271" r:id="rId6"/>
    <p:sldId id="272" r:id="rId7"/>
    <p:sldId id="268" r:id="rId8"/>
    <p:sldId id="273" r:id="rId9"/>
    <p:sldId id="269" r:id="rId10"/>
    <p:sldId id="288" r:id="rId11"/>
    <p:sldId id="270" r:id="rId12"/>
    <p:sldId id="281" r:id="rId13"/>
    <p:sldId id="262" r:id="rId14"/>
    <p:sldId id="289" r:id="rId15"/>
    <p:sldId id="282" r:id="rId16"/>
    <p:sldId id="287" r:id="rId17"/>
    <p:sldId id="261" r:id="rId18"/>
    <p:sldId id="278" r:id="rId19"/>
    <p:sldId id="266" r:id="rId20"/>
    <p:sldId id="274" r:id="rId21"/>
    <p:sldId id="275" r:id="rId22"/>
    <p:sldId id="276" r:id="rId23"/>
    <p:sldId id="277" r:id="rId24"/>
    <p:sldId id="267" r:id="rId25"/>
    <p:sldId id="279" r:id="rId26"/>
    <p:sldId id="285" r:id="rId27"/>
    <p:sldId id="284" r:id="rId28"/>
    <p:sldId id="290" r:id="rId29"/>
    <p:sldId id="280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A3E8A-5FB1-4431-9123-7351AB8F737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55B65-EF1F-4FA2-A759-9E8C25F420D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6FFC0-BA56-4DC9-B176-3456311A1B22}" type="datetimeFigureOut">
              <a:rPr lang="en-GB" smtClean="0"/>
              <a:pPr/>
              <a:t>25/02/2021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5C1A2-153E-4501-8877-25B07B2E50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Nekada</a:t>
            </a:r>
            <a:r>
              <a:rPr lang="en-GB" dirty="0" smtClean="0"/>
              <a:t> </a:t>
            </a:r>
            <a:r>
              <a:rPr lang="en-GB" dirty="0" err="1" smtClean="0"/>
              <a:t>nije</a:t>
            </a:r>
            <a:r>
              <a:rPr lang="en-GB" dirty="0" smtClean="0"/>
              <a:t> </a:t>
            </a:r>
            <a:r>
              <a:rPr lang="en-GB" dirty="0" err="1" smtClean="0"/>
              <a:t>samo</a:t>
            </a:r>
            <a:r>
              <a:rPr lang="en-GB" dirty="0" smtClean="0"/>
              <a:t> do </a:t>
            </a:r>
            <a:r>
              <a:rPr lang="en-GB" dirty="0" err="1" smtClean="0"/>
              <a:t>misli</a:t>
            </a:r>
            <a:r>
              <a:rPr lang="en-GB" dirty="0" smtClean="0"/>
              <a:t>, </a:t>
            </a:r>
            <a:r>
              <a:rPr lang="en-GB" dirty="0" err="1" smtClean="0"/>
              <a:t>već</a:t>
            </a:r>
            <a:r>
              <a:rPr lang="en-GB" dirty="0" smtClean="0"/>
              <a:t> do </a:t>
            </a:r>
            <a:r>
              <a:rPr lang="en-GB" dirty="0" err="1" smtClean="0"/>
              <a:t>mogućnosti</a:t>
            </a:r>
            <a:r>
              <a:rPr lang="en-GB" dirty="0" smtClean="0"/>
              <a:t> </a:t>
            </a:r>
            <a:r>
              <a:rPr lang="en-GB" dirty="0" err="1" smtClean="0"/>
              <a:t>delanja</a:t>
            </a:r>
            <a:r>
              <a:rPr lang="en-GB" dirty="0" smtClean="0"/>
              <a:t> .... </a:t>
            </a:r>
            <a:r>
              <a:rPr lang="en-GB" dirty="0" err="1" smtClean="0"/>
              <a:t>Naučena</a:t>
            </a:r>
            <a:r>
              <a:rPr lang="en-GB" dirty="0" smtClean="0"/>
              <a:t> </a:t>
            </a:r>
            <a:r>
              <a:rPr lang="en-GB" dirty="0" err="1" smtClean="0"/>
              <a:t>bespomoćnost</a:t>
            </a:r>
            <a:r>
              <a:rPr lang="en-GB" dirty="0" smtClean="0"/>
              <a:t>, </a:t>
            </a:r>
            <a:r>
              <a:rPr lang="en-GB" dirty="0" err="1" smtClean="0"/>
              <a:t>raniji</a:t>
            </a:r>
            <a:r>
              <a:rPr lang="en-GB" dirty="0" smtClean="0"/>
              <a:t> </a:t>
            </a:r>
            <a:r>
              <a:rPr lang="en-GB" dirty="0" err="1" smtClean="0"/>
              <a:t>stresovi</a:t>
            </a:r>
            <a:r>
              <a:rPr lang="en-GB" dirty="0" smtClean="0"/>
              <a:t>, PTSD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5C1A2-153E-4501-8877-25B07B2E508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 </a:t>
            </a:r>
            <a:r>
              <a:rPr lang="en-GB" dirty="0" err="1" smtClean="0"/>
              <a:t>mikrostresori</a:t>
            </a:r>
            <a:r>
              <a:rPr lang="en-GB" dirty="0" smtClean="0"/>
              <a:t>- </a:t>
            </a:r>
            <a:r>
              <a:rPr lang="en-GB" dirty="0" err="1" smtClean="0"/>
              <a:t>svakodnevni</a:t>
            </a:r>
            <a:r>
              <a:rPr lang="en-GB" dirty="0" smtClean="0"/>
              <a:t> </a:t>
            </a:r>
            <a:r>
              <a:rPr lang="en-GB" dirty="0" err="1" smtClean="0"/>
              <a:t>stresori</a:t>
            </a:r>
            <a:r>
              <a:rPr lang="en-GB" dirty="0" smtClean="0"/>
              <a:t> </a:t>
            </a:r>
            <a:r>
              <a:rPr lang="en-GB" dirty="0" err="1" smtClean="0"/>
              <a:t>koji</a:t>
            </a:r>
            <a:r>
              <a:rPr lang="en-GB" dirty="0" smtClean="0"/>
              <a:t>  </a:t>
            </a:r>
            <a:r>
              <a:rPr lang="en-GB" dirty="0" err="1" smtClean="0"/>
              <a:t>imaju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visok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stresogeni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potencijal</a:t>
            </a:r>
            <a:r>
              <a:rPr lang="en-GB" baseline="0" dirty="0" smtClean="0"/>
              <a:t>!!!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5C1A2-153E-4501-8877-25B07B2E508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Sreća</a:t>
            </a:r>
            <a:r>
              <a:rPr lang="en-GB" dirty="0" smtClean="0"/>
              <a:t> </a:t>
            </a:r>
            <a:r>
              <a:rPr lang="en-GB" dirty="0" err="1" smtClean="0"/>
              <a:t>prijatelje</a:t>
            </a:r>
            <a:r>
              <a:rPr lang="en-GB" dirty="0" smtClean="0"/>
              <a:t> </a:t>
            </a:r>
            <a:r>
              <a:rPr lang="en-GB" dirty="0" err="1" smtClean="0"/>
              <a:t>privlači</a:t>
            </a:r>
            <a:r>
              <a:rPr lang="en-GB" dirty="0" smtClean="0"/>
              <a:t> a </a:t>
            </a:r>
            <a:r>
              <a:rPr lang="en-GB" dirty="0" err="1" smtClean="0"/>
              <a:t>nesreća</a:t>
            </a:r>
            <a:r>
              <a:rPr lang="en-GB" dirty="0" smtClean="0"/>
              <a:t> </a:t>
            </a:r>
            <a:r>
              <a:rPr lang="en-GB" dirty="0" err="1" smtClean="0"/>
              <a:t>ih</a:t>
            </a:r>
            <a:r>
              <a:rPr lang="en-GB" dirty="0" smtClean="0"/>
              <a:t> </a:t>
            </a:r>
            <a:r>
              <a:rPr lang="en-GB" dirty="0" err="1" smtClean="0"/>
              <a:t>prosejava</a:t>
            </a:r>
            <a:r>
              <a:rPr lang="en-GB" dirty="0" smtClean="0"/>
              <a:t>. </a:t>
            </a:r>
            <a:r>
              <a:rPr lang="en-GB" dirty="0" err="1" smtClean="0"/>
              <a:t>Vrednosti</a:t>
            </a:r>
            <a:r>
              <a:rPr lang="en-GB" dirty="0" smtClean="0"/>
              <a:t>, </a:t>
            </a:r>
            <a:r>
              <a:rPr lang="en-GB" dirty="0" err="1" smtClean="0"/>
              <a:t>norme</a:t>
            </a:r>
            <a:r>
              <a:rPr lang="en-GB" dirty="0" smtClean="0"/>
              <a:t>, </a:t>
            </a:r>
            <a:r>
              <a:rPr lang="en-GB" dirty="0" err="1" smtClean="0"/>
              <a:t>prakse</a:t>
            </a:r>
            <a:r>
              <a:rPr lang="en-GB" baseline="0" dirty="0" smtClean="0"/>
              <a:t> 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5C1A2-153E-4501-8877-25B07B2E508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from, </a:t>
            </a:r>
            <a:r>
              <a:rPr lang="en-GB" dirty="0" err="1" smtClean="0"/>
              <a:t>jalom</a:t>
            </a:r>
            <a:r>
              <a:rPr lang="en-GB" dirty="0" smtClean="0"/>
              <a:t>, </a:t>
            </a:r>
            <a:r>
              <a:rPr lang="en-GB" dirty="0" err="1" smtClean="0"/>
              <a:t>kjerkegor</a:t>
            </a:r>
            <a:r>
              <a:rPr lang="en-GB" dirty="0" smtClean="0"/>
              <a:t>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jerotić</a:t>
            </a:r>
            <a:r>
              <a:rPr lang="en-GB" baseline="0" dirty="0" smtClean="0"/>
              <a:t>, 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5C1A2-153E-4501-8877-25B07B2E508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Društvena</a:t>
            </a:r>
            <a:r>
              <a:rPr lang="en-GB" dirty="0" smtClean="0"/>
              <a:t> </a:t>
            </a:r>
            <a:r>
              <a:rPr lang="en-GB" dirty="0" err="1" smtClean="0"/>
              <a:t>cena</a:t>
            </a:r>
            <a:r>
              <a:rPr lang="en-GB" dirty="0" smtClean="0"/>
              <a:t> </a:t>
            </a:r>
            <a:r>
              <a:rPr lang="en-GB" dirty="0" err="1" smtClean="0"/>
              <a:t>mentalnog</a:t>
            </a:r>
            <a:r>
              <a:rPr lang="en-GB" dirty="0" smtClean="0"/>
              <a:t> </a:t>
            </a:r>
            <a:r>
              <a:rPr lang="en-GB" dirty="0" err="1" smtClean="0"/>
              <a:t>zdravlja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5C1A2-153E-4501-8877-25B07B2E508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25-40 </a:t>
            </a:r>
            <a:r>
              <a:rPr lang="en-GB" dirty="0" err="1" smtClean="0"/>
              <a:t>visok</a:t>
            </a:r>
            <a:r>
              <a:rPr lang="en-GB" dirty="0" smtClean="0"/>
              <a:t> </a:t>
            </a:r>
            <a:r>
              <a:rPr lang="en-GB" dirty="0" err="1" smtClean="0"/>
              <a:t>nivo</a:t>
            </a:r>
            <a:r>
              <a:rPr lang="en-GB" dirty="0" smtClean="0"/>
              <a:t> </a:t>
            </a:r>
            <a:r>
              <a:rPr lang="en-GB" dirty="0" err="1" smtClean="0"/>
              <a:t>stresa</a:t>
            </a:r>
            <a:r>
              <a:rPr lang="en-GB" dirty="0" smtClean="0"/>
              <a:t> </a:t>
            </a:r>
            <a:r>
              <a:rPr lang="en-GB" dirty="0" err="1" smtClean="0"/>
              <a:t>koji</a:t>
            </a:r>
            <a:r>
              <a:rPr lang="en-GB" dirty="0" smtClean="0"/>
              <a:t> </a:t>
            </a:r>
            <a:r>
              <a:rPr lang="en-GB" dirty="0" err="1" smtClean="0"/>
              <a:t>može</a:t>
            </a:r>
            <a:r>
              <a:rPr lang="en-GB" dirty="0" smtClean="0"/>
              <a:t> </a:t>
            </a:r>
            <a:r>
              <a:rPr lang="en-GB" dirty="0" err="1" smtClean="0"/>
              <a:t>dovesti</a:t>
            </a:r>
            <a:r>
              <a:rPr lang="en-GB" dirty="0" smtClean="0"/>
              <a:t> do </a:t>
            </a:r>
            <a:r>
              <a:rPr lang="en-GB" dirty="0" err="1" smtClean="0"/>
              <a:t>iscrpljivanja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5C1A2-153E-4501-8877-25B07B2E5080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26-35 (</a:t>
            </a:r>
            <a:r>
              <a:rPr lang="en-GB" dirty="0" err="1" smtClean="0"/>
              <a:t>rizik</a:t>
            </a:r>
            <a:r>
              <a:rPr lang="en-GB" dirty="0" smtClean="0"/>
              <a:t>); 36-50 (</a:t>
            </a:r>
            <a:r>
              <a:rPr lang="en-GB" dirty="0" err="1" smtClean="0"/>
              <a:t>kandidat</a:t>
            </a:r>
            <a:r>
              <a:rPr lang="en-GB" dirty="0" smtClean="0"/>
              <a:t>); 51-65 (</a:t>
            </a:r>
            <a:r>
              <a:rPr lang="en-GB" dirty="0" err="1" smtClean="0"/>
              <a:t>zahvaćeni</a:t>
            </a:r>
            <a:r>
              <a:rPr lang="en-GB" dirty="0" smtClean="0"/>
              <a:t>); </a:t>
            </a:r>
            <a:r>
              <a:rPr lang="en-GB" dirty="0" err="1" smtClean="0"/>
              <a:t>preko</a:t>
            </a:r>
            <a:r>
              <a:rPr lang="en-GB" dirty="0" smtClean="0"/>
              <a:t> 65 (</a:t>
            </a:r>
            <a:r>
              <a:rPr lang="en-GB" dirty="0" err="1" smtClean="0"/>
              <a:t>sagoreli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5C1A2-153E-4501-8877-25B07B2E5080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Holmes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Rahe</a:t>
            </a:r>
            <a:r>
              <a:rPr lang="en-GB" baseline="0" dirty="0" smtClean="0"/>
              <a:t> (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5C1A2-153E-4501-8877-25B07B2E5080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Pored </a:t>
            </a:r>
            <a:r>
              <a:rPr lang="en-GB" dirty="0" err="1" smtClean="0"/>
              <a:t>redovne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zdrave</a:t>
            </a:r>
            <a:r>
              <a:rPr lang="en-GB" dirty="0" smtClean="0"/>
              <a:t> </a:t>
            </a:r>
            <a:r>
              <a:rPr lang="en-GB" dirty="0" err="1" smtClean="0"/>
              <a:t>ishrane</a:t>
            </a:r>
            <a:r>
              <a:rPr lang="en-GB" dirty="0" smtClean="0"/>
              <a:t>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sna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slobodnog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ličnog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vremena</a:t>
            </a:r>
            <a:r>
              <a:rPr lang="en-GB" baseline="0" dirty="0" smtClean="0"/>
              <a:t> ......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5C1A2-153E-4501-8877-25B07B2E5080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ED70-C4CE-46A5-9AB1-49ABF9074763}" type="datetimeFigureOut">
              <a:rPr lang="en-GB" smtClean="0"/>
              <a:pPr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1398-3AFF-4528-861E-DBD25EB02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ED70-C4CE-46A5-9AB1-49ABF9074763}" type="datetimeFigureOut">
              <a:rPr lang="en-GB" smtClean="0"/>
              <a:pPr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1398-3AFF-4528-861E-DBD25EB02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ED70-C4CE-46A5-9AB1-49ABF9074763}" type="datetimeFigureOut">
              <a:rPr lang="en-GB" smtClean="0"/>
              <a:pPr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1398-3AFF-4528-861E-DBD25EB02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ED70-C4CE-46A5-9AB1-49ABF9074763}" type="datetimeFigureOut">
              <a:rPr lang="en-GB" smtClean="0"/>
              <a:pPr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1398-3AFF-4528-861E-DBD25EB02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ED70-C4CE-46A5-9AB1-49ABF9074763}" type="datetimeFigureOut">
              <a:rPr lang="en-GB" smtClean="0"/>
              <a:pPr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1398-3AFF-4528-861E-DBD25EB02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ED70-C4CE-46A5-9AB1-49ABF9074763}" type="datetimeFigureOut">
              <a:rPr lang="en-GB" smtClean="0"/>
              <a:pPr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1398-3AFF-4528-861E-DBD25EB02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ED70-C4CE-46A5-9AB1-49ABF9074763}" type="datetimeFigureOut">
              <a:rPr lang="en-GB" smtClean="0"/>
              <a:pPr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1398-3AFF-4528-861E-DBD25EB02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ED70-C4CE-46A5-9AB1-49ABF9074763}" type="datetimeFigureOut">
              <a:rPr lang="en-GB" smtClean="0"/>
              <a:pPr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1398-3AFF-4528-861E-DBD25EB02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ED70-C4CE-46A5-9AB1-49ABF9074763}" type="datetimeFigureOut">
              <a:rPr lang="en-GB" smtClean="0"/>
              <a:pPr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1398-3AFF-4528-861E-DBD25EB02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ED70-C4CE-46A5-9AB1-49ABF9074763}" type="datetimeFigureOut">
              <a:rPr lang="en-GB" smtClean="0"/>
              <a:pPr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1398-3AFF-4528-861E-DBD25EB02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ED70-C4CE-46A5-9AB1-49ABF9074763}" type="datetimeFigureOut">
              <a:rPr lang="en-GB" smtClean="0"/>
              <a:pPr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1398-3AFF-4528-861E-DBD25EB02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3ED70-C4CE-46A5-9AB1-49ABF9074763}" type="datetimeFigureOut">
              <a:rPr lang="en-GB" smtClean="0"/>
              <a:pPr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F1398-3AFF-4528-861E-DBD25EB02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2tzGO_9YO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STRES I PROFESIONALNA ULOGA </a:t>
            </a:r>
            <a:br>
              <a:rPr lang="en-GB" sz="2400" dirty="0" smtClean="0"/>
            </a:br>
            <a:r>
              <a:rPr lang="en-GB" sz="2400" dirty="0" smtClean="0"/>
              <a:t> KAKO NE SAGORETI!</a:t>
            </a:r>
            <a:endParaRPr lang="en-GB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pPr algn="r"/>
            <a:r>
              <a:rPr lang="en-GB" sz="19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19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dirty="0" err="1" smtClean="0">
                <a:latin typeface="Times New Roman" pitchFamily="18" charset="0"/>
                <a:cs typeface="Times New Roman" pitchFamily="18" charset="0"/>
              </a:rPr>
              <a:t>Lada</a:t>
            </a:r>
            <a:r>
              <a:rPr lang="en-GB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dirty="0" err="1" smtClean="0">
                <a:latin typeface="Times New Roman" pitchFamily="18" charset="0"/>
                <a:cs typeface="Times New Roman" pitchFamily="18" charset="0"/>
              </a:rPr>
              <a:t>Marinković</a:t>
            </a:r>
            <a:endParaRPr lang="en-GB" sz="19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GB" sz="1900" dirty="0" smtClean="0">
                <a:latin typeface="Times New Roman" pitchFamily="18" charset="0"/>
                <a:cs typeface="Times New Roman" pitchFamily="18" charset="0"/>
              </a:rPr>
              <a:t>25.02.2021</a:t>
            </a:r>
            <a:r>
              <a:rPr lang="en-GB" sz="1600" dirty="0" smtClean="0"/>
              <a:t>. </a:t>
            </a:r>
            <a:endParaRPr lang="en-GB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557" r="12557"/>
          <a:stretch>
            <a:fillRect/>
          </a:stretch>
        </p:blipFill>
        <p:spPr bwMode="auto">
          <a:xfrm>
            <a:off x="1043608" y="260649"/>
            <a:ext cx="69847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err="1" smtClean="0"/>
              <a:t>Samo</a:t>
            </a:r>
            <a:r>
              <a:rPr lang="en-GB" sz="3200" dirty="0" smtClean="0"/>
              <a:t> </a:t>
            </a:r>
            <a:r>
              <a:rPr lang="en-GB" sz="3200" dirty="0" err="1" smtClean="0"/>
              <a:t>deo</a:t>
            </a:r>
            <a:r>
              <a:rPr lang="en-GB" sz="3200" dirty="0" smtClean="0"/>
              <a:t> </a:t>
            </a:r>
            <a:r>
              <a:rPr lang="en-GB" sz="3200" dirty="0" err="1" smtClean="0"/>
              <a:t>novih</a:t>
            </a:r>
            <a:r>
              <a:rPr lang="en-GB" sz="3200" dirty="0" smtClean="0"/>
              <a:t> </a:t>
            </a:r>
            <a:r>
              <a:rPr lang="en-GB" sz="3200" dirty="0" err="1" smtClean="0"/>
              <a:t>situacija</a:t>
            </a:r>
            <a:r>
              <a:rPr lang="en-GB" sz="3200" dirty="0" smtClean="0"/>
              <a:t>/</a:t>
            </a:r>
            <a:r>
              <a:rPr lang="en-GB" sz="3200" dirty="0" err="1" smtClean="0"/>
              <a:t>zahteva</a:t>
            </a:r>
            <a:r>
              <a:rPr lang="en-GB" sz="3200" dirty="0" smtClean="0"/>
              <a:t> </a:t>
            </a:r>
            <a:r>
              <a:rPr lang="en-GB" sz="3200" dirty="0" err="1" smtClean="0"/>
              <a:t>za</a:t>
            </a:r>
            <a:r>
              <a:rPr lang="en-GB" sz="3200" dirty="0" smtClean="0"/>
              <a:t> </a:t>
            </a:r>
            <a:r>
              <a:rPr lang="en-GB" sz="3200" dirty="0" err="1" smtClean="0"/>
              <a:t>prilagođavanje</a:t>
            </a:r>
            <a:r>
              <a:rPr lang="en-GB" sz="3200" dirty="0" smtClean="0"/>
              <a:t> ( </a:t>
            </a:r>
            <a:r>
              <a:rPr lang="en-GB" sz="3200" dirty="0" err="1" smtClean="0"/>
              <a:t>bez</a:t>
            </a:r>
            <a:r>
              <a:rPr lang="en-GB" sz="3200" dirty="0" smtClean="0"/>
              <a:t> </a:t>
            </a:r>
            <a:r>
              <a:rPr lang="en-GB" sz="3200" dirty="0" err="1" smtClean="0"/>
              <a:t>svakodnevnih</a:t>
            </a:r>
            <a:r>
              <a:rPr lang="en-GB" sz="3200" dirty="0" smtClean="0"/>
              <a:t> </a:t>
            </a:r>
            <a:r>
              <a:rPr lang="en-GB" sz="3200" dirty="0" err="1" smtClean="0"/>
              <a:t>problemskih</a:t>
            </a:r>
            <a:r>
              <a:rPr lang="en-GB" sz="3200" dirty="0" smtClean="0"/>
              <a:t> </a:t>
            </a:r>
            <a:r>
              <a:rPr lang="en-GB" sz="3200" dirty="0" err="1" smtClean="0"/>
              <a:t>situacija</a:t>
            </a:r>
            <a:r>
              <a:rPr lang="en-GB" sz="3200" dirty="0" smtClean="0"/>
              <a:t> </a:t>
            </a:r>
            <a:r>
              <a:rPr lang="en-GB" sz="3200" dirty="0" err="1" smtClean="0"/>
              <a:t>iz</a:t>
            </a:r>
            <a:r>
              <a:rPr lang="en-GB" sz="3200" dirty="0" smtClean="0"/>
              <a:t> </a:t>
            </a:r>
            <a:r>
              <a:rPr lang="en-GB" sz="3200" dirty="0" err="1" smtClean="0"/>
              <a:t>ličnog</a:t>
            </a:r>
            <a:r>
              <a:rPr lang="en-GB" sz="3200" dirty="0" smtClean="0"/>
              <a:t> </a:t>
            </a:r>
            <a:r>
              <a:rPr lang="en-GB" sz="3200" dirty="0" err="1" smtClean="0"/>
              <a:t>života</a:t>
            </a:r>
            <a:r>
              <a:rPr lang="en-GB" sz="3200" dirty="0" smtClean="0"/>
              <a:t>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....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preopterećenost poslom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neznanje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nesnalaženje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novim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tehnologijama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nedostatak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interneta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različite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platforme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dministrativni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poslovi;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pritisak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vremenskih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rokov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a;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neadekvatna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očekivanja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strane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roditelja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konfliktne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situacije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slaba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komunikacija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sa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nadređenima;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slaba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komunikacija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kolegama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nejasne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instrukcije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stalno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menjanje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pravila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načina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rada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non stop online (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radno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vreme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nedogled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)........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astavimo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niz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.....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 smtClean="0"/>
              <a:t>Šta</a:t>
            </a:r>
            <a:r>
              <a:rPr lang="en-GB" i="1" dirty="0" smtClean="0"/>
              <a:t> </a:t>
            </a:r>
            <a:r>
              <a:rPr lang="en-GB" i="1" dirty="0" err="1" smtClean="0"/>
              <a:t>bih</a:t>
            </a:r>
            <a:r>
              <a:rPr lang="en-GB" i="1" dirty="0" smtClean="0"/>
              <a:t> </a:t>
            </a:r>
            <a:r>
              <a:rPr lang="en-GB" i="1" dirty="0" err="1" smtClean="0"/>
              <a:t>želela</a:t>
            </a:r>
            <a:r>
              <a:rPr lang="en-GB" i="1" dirty="0" smtClean="0"/>
              <a:t> (</a:t>
            </a:r>
            <a:r>
              <a:rPr lang="en-GB" i="1" dirty="0" err="1" smtClean="0"/>
              <a:t>ciljevi</a:t>
            </a:r>
            <a:r>
              <a:rPr lang="en-GB" i="1" dirty="0" smtClean="0"/>
              <a:t>)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err="1" smtClean="0"/>
              <a:t>Upoznajmo</a:t>
            </a:r>
            <a:r>
              <a:rPr lang="en-GB" dirty="0" smtClean="0"/>
              <a:t> se 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i="1" dirty="0" err="1" smtClean="0">
                <a:solidFill>
                  <a:srgbClr val="00B0F0"/>
                </a:solidFill>
              </a:rPr>
              <a:t>simtomima</a:t>
            </a:r>
            <a:r>
              <a:rPr lang="en-GB" i="1" dirty="0" smtClean="0">
                <a:solidFill>
                  <a:srgbClr val="00B0F0"/>
                </a:solidFill>
              </a:rPr>
              <a:t>, </a:t>
            </a:r>
            <a:r>
              <a:rPr lang="en-GB" i="1" dirty="0" err="1" smtClean="0">
                <a:solidFill>
                  <a:srgbClr val="00B0F0"/>
                </a:solidFill>
              </a:rPr>
              <a:t>znacima</a:t>
            </a:r>
            <a:r>
              <a:rPr lang="en-GB" i="1" dirty="0" smtClean="0">
                <a:solidFill>
                  <a:srgbClr val="00B0F0"/>
                </a:solidFill>
              </a:rPr>
              <a:t> </a:t>
            </a:r>
            <a:r>
              <a:rPr lang="en-GB" i="1" dirty="0" err="1" smtClean="0">
                <a:solidFill>
                  <a:srgbClr val="00B0F0"/>
                </a:solidFill>
              </a:rPr>
              <a:t>i</a:t>
            </a:r>
            <a:r>
              <a:rPr lang="en-GB" i="1" dirty="0" smtClean="0">
                <a:solidFill>
                  <a:srgbClr val="00B0F0"/>
                </a:solidFill>
              </a:rPr>
              <a:t> </a:t>
            </a:r>
            <a:r>
              <a:rPr lang="en-GB" i="1" dirty="0" err="1" smtClean="0">
                <a:solidFill>
                  <a:srgbClr val="00B0F0"/>
                </a:solidFill>
              </a:rPr>
              <a:t>pokretačima</a:t>
            </a:r>
            <a:r>
              <a:rPr lang="en-GB" i="1" dirty="0" smtClean="0">
                <a:solidFill>
                  <a:srgbClr val="00B0F0"/>
                </a:solidFill>
              </a:rPr>
              <a:t> </a:t>
            </a:r>
            <a:r>
              <a:rPr lang="en-GB" i="1" dirty="0" err="1" smtClean="0">
                <a:solidFill>
                  <a:srgbClr val="00B0F0"/>
                </a:solidFill>
              </a:rPr>
              <a:t>povećanog</a:t>
            </a:r>
            <a:r>
              <a:rPr lang="en-GB" i="1" dirty="0" smtClean="0">
                <a:solidFill>
                  <a:srgbClr val="00B0F0"/>
                </a:solidFill>
              </a:rPr>
              <a:t> </a:t>
            </a:r>
            <a:r>
              <a:rPr lang="en-GB" i="1" dirty="0" err="1" smtClean="0">
                <a:solidFill>
                  <a:srgbClr val="00B0F0"/>
                </a:solidFill>
              </a:rPr>
              <a:t>stresa</a:t>
            </a:r>
            <a:r>
              <a:rPr lang="en-GB" i="1" dirty="0" smtClean="0">
                <a:solidFill>
                  <a:srgbClr val="00B0F0"/>
                </a:solidFill>
              </a:rPr>
              <a:t> </a:t>
            </a:r>
            <a:r>
              <a:rPr lang="en-GB" i="1" dirty="0" err="1" smtClean="0">
                <a:solidFill>
                  <a:srgbClr val="00B0F0"/>
                </a:solidFill>
              </a:rPr>
              <a:t>i</a:t>
            </a:r>
            <a:r>
              <a:rPr lang="en-GB" i="1" dirty="0" smtClean="0">
                <a:solidFill>
                  <a:srgbClr val="00B0F0"/>
                </a:solidFill>
              </a:rPr>
              <a:t> </a:t>
            </a:r>
            <a:r>
              <a:rPr lang="en-GB" i="1" dirty="0" err="1" smtClean="0">
                <a:solidFill>
                  <a:srgbClr val="00B0F0"/>
                </a:solidFill>
              </a:rPr>
              <a:t>sagorevanja</a:t>
            </a:r>
            <a:r>
              <a:rPr lang="en-GB" i="1" dirty="0" smtClean="0">
                <a:solidFill>
                  <a:srgbClr val="00B0F0"/>
                </a:solidFill>
              </a:rPr>
              <a:t>, </a:t>
            </a:r>
            <a:r>
              <a:rPr lang="en-GB" dirty="0" err="1" smtClean="0"/>
              <a:t>koji</a:t>
            </a:r>
            <a:r>
              <a:rPr lang="en-GB" dirty="0" smtClean="0"/>
              <a:t> se </a:t>
            </a:r>
            <a:r>
              <a:rPr lang="en-GB" dirty="0" err="1" smtClean="0"/>
              <a:t>pojavljuju</a:t>
            </a:r>
            <a:r>
              <a:rPr lang="en-GB" dirty="0" smtClean="0"/>
              <a:t> u </a:t>
            </a:r>
            <a:r>
              <a:rPr lang="en-GB" dirty="0" err="1" smtClean="0"/>
              <a:t>kontekstu</a:t>
            </a:r>
            <a:r>
              <a:rPr lang="en-GB" dirty="0" smtClean="0"/>
              <a:t> </a:t>
            </a:r>
            <a:r>
              <a:rPr lang="en-GB" dirty="0" err="1" smtClean="0"/>
              <a:t>pomagačkih</a:t>
            </a:r>
            <a:r>
              <a:rPr lang="en-GB" dirty="0" smtClean="0"/>
              <a:t> </a:t>
            </a:r>
            <a:r>
              <a:rPr lang="en-GB" dirty="0" err="1" smtClean="0"/>
              <a:t>profesija</a:t>
            </a:r>
            <a:r>
              <a:rPr lang="en-GB" dirty="0" smtClean="0"/>
              <a:t>;</a:t>
            </a:r>
            <a:endParaRPr lang="en-GB" dirty="0" smtClean="0"/>
          </a:p>
          <a:p>
            <a:pPr marL="514350" indent="-514350">
              <a:buFont typeface="+mj-lt"/>
              <a:buAutoNum type="alphaUcPeriod"/>
            </a:pPr>
            <a:r>
              <a:rPr lang="en-GB" dirty="0" err="1" smtClean="0"/>
              <a:t>Procenimo</a:t>
            </a:r>
            <a:r>
              <a:rPr lang="en-GB" dirty="0" smtClean="0"/>
              <a:t>  </a:t>
            </a:r>
            <a:r>
              <a:rPr lang="en-GB" dirty="0" err="1" smtClean="0"/>
              <a:t>sopstveni</a:t>
            </a:r>
            <a:r>
              <a:rPr lang="en-GB" dirty="0" smtClean="0"/>
              <a:t> </a:t>
            </a:r>
            <a:r>
              <a:rPr lang="en-GB" i="1" dirty="0" err="1" smtClean="0">
                <a:solidFill>
                  <a:srgbClr val="00B0F0"/>
                </a:solidFill>
              </a:rPr>
              <a:t>nivo</a:t>
            </a:r>
            <a:r>
              <a:rPr lang="en-GB" i="1" dirty="0" smtClean="0">
                <a:solidFill>
                  <a:srgbClr val="00B0F0"/>
                </a:solidFill>
              </a:rPr>
              <a:t> </a:t>
            </a:r>
            <a:r>
              <a:rPr lang="en-GB" i="1" dirty="0" err="1" smtClean="0">
                <a:solidFill>
                  <a:srgbClr val="00B0F0"/>
                </a:solidFill>
              </a:rPr>
              <a:t>trenutnog</a:t>
            </a:r>
            <a:r>
              <a:rPr lang="en-GB" i="1" dirty="0" smtClean="0">
                <a:solidFill>
                  <a:srgbClr val="00B0F0"/>
                </a:solidFill>
              </a:rPr>
              <a:t> </a:t>
            </a:r>
            <a:r>
              <a:rPr lang="en-GB" i="1" dirty="0" err="1" smtClean="0">
                <a:solidFill>
                  <a:srgbClr val="00B0F0"/>
                </a:solidFill>
              </a:rPr>
              <a:t>stres</a:t>
            </a:r>
            <a:r>
              <a:rPr lang="en-GB" i="1" dirty="0" smtClean="0">
                <a:solidFill>
                  <a:srgbClr val="00B0F0"/>
                </a:solidFill>
              </a:rPr>
              <a:t>;</a:t>
            </a:r>
          </a:p>
          <a:p>
            <a:pPr marL="514350" indent="-514350">
              <a:buFont typeface="+mj-lt"/>
              <a:buAutoNum type="alphaUcPeriod"/>
            </a:pPr>
            <a:r>
              <a:rPr lang="en-GB" i="1" dirty="0" err="1" smtClean="0">
                <a:solidFill>
                  <a:srgbClr val="00B0F0"/>
                </a:solidFill>
              </a:rPr>
              <a:t>Pronađimo</a:t>
            </a:r>
            <a:r>
              <a:rPr lang="en-GB" i="1" dirty="0" smtClean="0">
                <a:solidFill>
                  <a:srgbClr val="00B0F0"/>
                </a:solidFill>
              </a:rPr>
              <a:t> </a:t>
            </a:r>
            <a:r>
              <a:rPr lang="en-GB" i="1" dirty="0" err="1" smtClean="0">
                <a:solidFill>
                  <a:srgbClr val="00B0F0"/>
                </a:solidFill>
              </a:rPr>
              <a:t>načine</a:t>
            </a:r>
            <a:r>
              <a:rPr lang="en-GB" i="1" dirty="0" smtClean="0">
                <a:solidFill>
                  <a:srgbClr val="00B0F0"/>
                </a:solidFill>
              </a:rPr>
              <a:t>  </a:t>
            </a:r>
            <a:r>
              <a:rPr lang="en-GB" i="1" dirty="0" err="1" smtClean="0">
                <a:solidFill>
                  <a:srgbClr val="00B0F0"/>
                </a:solidFill>
              </a:rPr>
              <a:t>da</a:t>
            </a:r>
            <a:r>
              <a:rPr lang="en-GB" i="1" dirty="0" smtClean="0">
                <a:solidFill>
                  <a:srgbClr val="00B0F0"/>
                </a:solidFill>
              </a:rPr>
              <a:t> </a:t>
            </a:r>
            <a:r>
              <a:rPr lang="en-GB" i="1" dirty="0" err="1" smtClean="0">
                <a:solidFill>
                  <a:srgbClr val="00B0F0"/>
                </a:solidFill>
              </a:rPr>
              <a:t>pomognemo</a:t>
            </a:r>
            <a:r>
              <a:rPr lang="en-GB" i="1" dirty="0" smtClean="0">
                <a:solidFill>
                  <a:srgbClr val="00B0F0"/>
                </a:solidFill>
              </a:rPr>
              <a:t> </a:t>
            </a:r>
            <a:r>
              <a:rPr lang="en-GB" dirty="0" err="1" smtClean="0"/>
              <a:t>sebi</a:t>
            </a:r>
            <a:r>
              <a:rPr lang="en-GB" dirty="0" smtClean="0"/>
              <a:t> </a:t>
            </a:r>
            <a:r>
              <a:rPr lang="en-GB" dirty="0" err="1" smtClean="0"/>
              <a:t>ali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svojim</a:t>
            </a:r>
            <a:r>
              <a:rPr lang="en-GB" dirty="0" smtClean="0"/>
              <a:t> </a:t>
            </a:r>
            <a:r>
              <a:rPr lang="en-GB" dirty="0" err="1" smtClean="0"/>
              <a:t>kolegama</a:t>
            </a:r>
            <a:r>
              <a:rPr lang="en-GB" dirty="0" smtClean="0"/>
              <a:t>/</a:t>
            </a:r>
            <a:r>
              <a:rPr lang="en-GB" dirty="0" err="1" smtClean="0"/>
              <a:t>koleginicama</a:t>
            </a:r>
            <a:r>
              <a:rPr lang="en-GB" dirty="0" smtClean="0"/>
              <a:t> </a:t>
            </a:r>
            <a:r>
              <a:rPr lang="en-GB" dirty="0" err="1" smtClean="0"/>
              <a:t>kod</a:t>
            </a:r>
            <a:r>
              <a:rPr lang="en-GB" dirty="0" smtClean="0"/>
              <a:t> </a:t>
            </a:r>
            <a:r>
              <a:rPr lang="en-GB" dirty="0" err="1" smtClean="0"/>
              <a:t>kojih</a:t>
            </a:r>
            <a:r>
              <a:rPr lang="en-GB" dirty="0" smtClean="0"/>
              <a:t> </a:t>
            </a:r>
            <a:r>
              <a:rPr lang="en-GB" dirty="0" err="1" smtClean="0"/>
              <a:t>prepoznajemo</a:t>
            </a:r>
            <a:r>
              <a:rPr lang="en-GB" dirty="0" smtClean="0"/>
              <a:t> </a:t>
            </a:r>
            <a:r>
              <a:rPr lang="en-GB" dirty="0" err="1" smtClean="0"/>
              <a:t>simptome</a:t>
            </a:r>
            <a:r>
              <a:rPr lang="en-GB" dirty="0" smtClean="0"/>
              <a:t> </a:t>
            </a:r>
            <a:r>
              <a:rPr lang="en-GB" dirty="0" err="1" smtClean="0"/>
              <a:t>negativnog</a:t>
            </a:r>
            <a:r>
              <a:rPr lang="en-GB" dirty="0" smtClean="0"/>
              <a:t> </a:t>
            </a:r>
            <a:r>
              <a:rPr lang="en-GB" dirty="0" err="1" smtClean="0"/>
              <a:t>stresa</a:t>
            </a:r>
            <a:r>
              <a:rPr lang="en-GB" dirty="0" smtClean="0"/>
              <a:t> </a:t>
            </a:r>
            <a:r>
              <a:rPr lang="en-GB" dirty="0" err="1" smtClean="0"/>
              <a:t>ili</a:t>
            </a:r>
            <a:r>
              <a:rPr lang="en-GB" dirty="0" smtClean="0"/>
              <a:t> </a:t>
            </a:r>
            <a:r>
              <a:rPr lang="en-GB" dirty="0" err="1" smtClean="0"/>
              <a:t>sagorevanja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Koji su znaci da vas 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ova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situacija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preplavljuje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GB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naci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stresa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PONAŠAJNI</a:t>
            </a:r>
          </a:p>
          <a:p>
            <a:pPr>
              <a:buNone/>
            </a:pP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Promene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u ritmu spavanja,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poteškoće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apetitom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prejedanje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plačljivost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povećano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korištenje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alkohola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cigareta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tikovi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učestalije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svađe s ukućanima,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poteškoće u obavljanju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dnevnih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aktinosti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prelazimo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drugu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stranu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ulice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ne bi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sreli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nekog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izbegavanje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javimo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telefon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prokrastinacija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izbegavanje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obaveza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KOGNITIVNI</a:t>
            </a:r>
          </a:p>
          <a:p>
            <a:pPr>
              <a:buNone/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Osećaj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zbunjenosti, teškoće u</a:t>
            </a:r>
          </a:p>
          <a:p>
            <a:pPr>
              <a:buNone/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koncentraciji, teškoće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donošenja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odluka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zaboravljanje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problemi s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pamćenjem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stalna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briga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teškoće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organizujemo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nesposobnost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fokusiramo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nemogućnost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čita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knjiga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gleda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film,..),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pesimizam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,...</a:t>
            </a:r>
            <a:endParaRPr lang="en-GB" sz="18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GB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</p:spPr>
        <p:txBody>
          <a:bodyPr>
            <a:noAutofit/>
          </a:bodyPr>
          <a:lstStyle/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EMOCIONALNI</a:t>
            </a:r>
          </a:p>
          <a:p>
            <a:pPr>
              <a:buNone/>
            </a:pP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Tuga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strah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briga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teskoba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nemir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ljutnja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krivica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potreba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osamljivanjem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izolacijom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iritabilnost-razdražljivost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nizak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prag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frustr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olerancije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impulsivnost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pesimizam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osećanje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bespomoćnosti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osećaj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preopterećenosti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gubitka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kontrole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potreba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preuzme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kontrola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teško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opuštamo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pad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samopouzdanja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loše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misli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sebi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osećanje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usamljenosti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bezvrednosti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FIZIČKI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Glavobolje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drugi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bolovi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telu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napetost u mišićima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stomačni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problemi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pogoršanje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hroničnih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zdravstvenih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problema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promene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nivou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energije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zamor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malaksalost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pad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imuniteta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pad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libida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pojačano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znojenje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,...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2400" dirty="0" smtClean="0"/>
              <a:t>Najprihvaćenija</a:t>
            </a:r>
            <a:r>
              <a:rPr lang="sr-Latn-RS" sz="2400" dirty="0" smtClean="0"/>
              <a:t> </a:t>
            </a:r>
            <a:r>
              <a:rPr lang="vi-VN" sz="2400" dirty="0" smtClean="0"/>
              <a:t>definicija</a:t>
            </a:r>
            <a:r>
              <a:rPr lang="en-GB" sz="2400" dirty="0" smtClean="0"/>
              <a:t> “</a:t>
            </a:r>
            <a:r>
              <a:rPr lang="vi-VN" sz="2400" dirty="0" smtClean="0"/>
              <a:t>izgaranje</a:t>
            </a:r>
            <a:r>
              <a:rPr lang="en-GB" sz="2400" dirty="0" smtClean="0"/>
              <a:t>”</a:t>
            </a:r>
            <a:r>
              <a:rPr lang="vi-VN" sz="2400" dirty="0" smtClean="0"/>
              <a:t>određuje</a:t>
            </a:r>
            <a:r>
              <a:rPr lang="sr-Latn-RS" sz="2400" dirty="0" smtClean="0"/>
              <a:t> </a:t>
            </a:r>
            <a:r>
              <a:rPr lang="vi-VN" sz="2400" dirty="0" smtClean="0"/>
              <a:t>kao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vi-VN" sz="2400" dirty="0" smtClean="0"/>
              <a:t>sindrom </a:t>
            </a:r>
            <a:r>
              <a:rPr lang="vi-VN" sz="2400" dirty="0" smtClean="0"/>
              <a:t>koji se sastoji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vi-VN" sz="2400" dirty="0" smtClean="0"/>
              <a:t>od </a:t>
            </a:r>
            <a:r>
              <a:rPr lang="vi-VN" sz="2400" dirty="0" smtClean="0"/>
              <a:t>tri </a:t>
            </a:r>
            <a:r>
              <a:rPr lang="vi-VN" sz="2400" dirty="0" smtClean="0"/>
              <a:t>komponente</a:t>
            </a:r>
            <a:r>
              <a:rPr lang="en-GB" sz="2400" i="1" dirty="0" smtClean="0">
                <a:cs typeface="Times New Roman" pitchFamily="18" charset="0"/>
              </a:rPr>
              <a:t> </a:t>
            </a:r>
            <a:r>
              <a:rPr lang="en-GB" sz="1800" i="1" dirty="0" smtClean="0">
                <a:cs typeface="Times New Roman" pitchFamily="18" charset="0"/>
              </a:rPr>
              <a:t>(Kristina </a:t>
            </a:r>
            <a:r>
              <a:rPr lang="en-GB" sz="1800" i="1" dirty="0" err="1" smtClean="0">
                <a:cs typeface="Times New Roman" pitchFamily="18" charset="0"/>
              </a:rPr>
              <a:t>Maslach</a:t>
            </a:r>
            <a:r>
              <a:rPr lang="en-GB" sz="1800" i="1" dirty="0" smtClean="0">
                <a:cs typeface="Times New Roman" pitchFamily="18" charset="0"/>
              </a:rPr>
              <a:t> </a:t>
            </a:r>
            <a:r>
              <a:rPr lang="en-GB" sz="1800" i="1" dirty="0" err="1" smtClean="0">
                <a:cs typeface="Times New Roman" pitchFamily="18" charset="0"/>
              </a:rPr>
              <a:t>i</a:t>
            </a:r>
            <a:r>
              <a:rPr lang="en-GB" sz="1800" i="1" dirty="0" smtClean="0">
                <a:cs typeface="Times New Roman" pitchFamily="18" charset="0"/>
              </a:rPr>
              <a:t> Susan </a:t>
            </a:r>
            <a:r>
              <a:rPr lang="en-GB" sz="1800" i="1" dirty="0" err="1" smtClean="0">
                <a:cs typeface="Times New Roman" pitchFamily="18" charset="0"/>
              </a:rPr>
              <a:t>Džekson</a:t>
            </a:r>
            <a:r>
              <a:rPr lang="en-GB" sz="1800" i="1" dirty="0" smtClean="0">
                <a:cs typeface="Times New Roman" pitchFamily="18" charset="0"/>
              </a:rPr>
              <a:t> 1981)</a:t>
            </a:r>
            <a:r>
              <a:rPr lang="vi-VN" sz="1800" dirty="0" smtClean="0"/>
              <a:t>: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>
              <a:buNone/>
            </a:pPr>
            <a:endParaRPr lang="vi-VN" sz="2800" dirty="0" smtClean="0">
              <a:latin typeface="+mj-lt"/>
            </a:endParaRPr>
          </a:p>
          <a:p>
            <a:pPr marL="514350" indent="-514350" fontAlgn="base">
              <a:buAutoNum type="arabicPeriod"/>
            </a:pPr>
            <a:r>
              <a:rPr lang="vi-VN" sz="2800" b="1" dirty="0" smtClean="0">
                <a:latin typeface="+mj-lt"/>
              </a:rPr>
              <a:t>Emocionaln</a:t>
            </a:r>
            <a:r>
              <a:rPr lang="en-GB" sz="2800" b="1" dirty="0" smtClean="0">
                <a:latin typeface="+mj-lt"/>
              </a:rPr>
              <a:t>a</a:t>
            </a:r>
            <a:r>
              <a:rPr lang="vi-VN" sz="2800" b="1" dirty="0" smtClean="0">
                <a:latin typeface="+mj-lt"/>
              </a:rPr>
              <a:t> iscrpljenost</a:t>
            </a:r>
            <a:r>
              <a:rPr lang="vi-VN" sz="2800" dirty="0" smtClean="0">
                <a:latin typeface="+mj-lt"/>
              </a:rPr>
              <a:t>, </a:t>
            </a:r>
            <a:r>
              <a:rPr lang="vi-VN" sz="2800" dirty="0" smtClean="0">
                <a:latin typeface="+mj-lt"/>
              </a:rPr>
              <a:t>koja predstavlja reakciju organizma na</a:t>
            </a:r>
            <a:r>
              <a:rPr lang="sr-Latn-RS" sz="2800" dirty="0" smtClean="0">
                <a:latin typeface="+mj-lt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stres</a:t>
            </a:r>
            <a:r>
              <a:rPr lang="sr-Latn-R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i opisuje se kao kontinuirano </a:t>
            </a:r>
            <a:r>
              <a:rPr lang="vi-VN" sz="2800" i="1" dirty="0" smtClean="0">
                <a:latin typeface="+mj-lt"/>
              </a:rPr>
              <a:t>“trošenje” emocionalnih resursa osobe i karakteriše se</a:t>
            </a:r>
            <a:r>
              <a:rPr lang="en-GB" sz="2800" i="1" dirty="0" smtClean="0">
                <a:latin typeface="+mj-lt"/>
              </a:rPr>
              <a:t> </a:t>
            </a:r>
            <a:r>
              <a:rPr lang="vi-VN" sz="2800" i="1" dirty="0" smtClean="0">
                <a:latin typeface="+mj-lt"/>
              </a:rPr>
              <a:t>hroničnim neraspoloženjem i apatijom.</a:t>
            </a:r>
          </a:p>
          <a:p>
            <a:pPr marL="514350" indent="-514350" fontAlgn="base">
              <a:buAutoNum type="arabicPeriod" startAt="2"/>
            </a:pPr>
            <a:r>
              <a:rPr lang="vi-VN" sz="2800" b="1" dirty="0" smtClean="0">
                <a:latin typeface="+mj-lt"/>
              </a:rPr>
              <a:t>Depersonalizacij</a:t>
            </a:r>
            <a:r>
              <a:rPr lang="en-GB" sz="2800" b="1" dirty="0" smtClean="0">
                <a:latin typeface="+mj-lt"/>
              </a:rPr>
              <a:t>a</a:t>
            </a:r>
            <a:r>
              <a:rPr lang="vi-VN" sz="2800" dirty="0" smtClean="0">
                <a:latin typeface="+mj-lt"/>
              </a:rPr>
              <a:t>, </a:t>
            </a:r>
            <a:r>
              <a:rPr lang="vi-VN" sz="2800" dirty="0" smtClean="0">
                <a:latin typeface="+mj-lt"/>
              </a:rPr>
              <a:t>koja se karakteriše </a:t>
            </a:r>
            <a:r>
              <a:rPr lang="vi-VN" sz="2800" i="1" dirty="0" smtClean="0">
                <a:latin typeface="+mj-lt"/>
              </a:rPr>
              <a:t>ciničnim stavom i doživljajem otuđenosti od ljudi na radnom mestu</a:t>
            </a:r>
            <a:r>
              <a:rPr lang="vi-VN" sz="2800" dirty="0" smtClean="0">
                <a:latin typeface="+mj-lt"/>
              </a:rPr>
              <a:t>. To se često ne odnosi samo na kolege, već i na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osobe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sa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kojima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radimo</a:t>
            </a:r>
            <a:r>
              <a:rPr lang="en-GB" sz="2800" dirty="0" smtClean="0">
                <a:latin typeface="+mj-lt"/>
              </a:rPr>
              <a:t>.</a:t>
            </a:r>
            <a:endParaRPr lang="en-GB" sz="2800" dirty="0" smtClean="0">
              <a:latin typeface="+mj-lt"/>
            </a:endParaRPr>
          </a:p>
          <a:p>
            <a:pPr marL="514350" indent="-514350" fontAlgn="base">
              <a:buAutoNum type="arabicPeriod" startAt="2"/>
            </a:pPr>
            <a:r>
              <a:rPr lang="vi-VN" sz="2800" b="1" dirty="0" smtClean="0">
                <a:latin typeface="+mj-lt"/>
              </a:rPr>
              <a:t>Doživljaj </a:t>
            </a:r>
            <a:r>
              <a:rPr lang="vi-VN" sz="2800" b="1" dirty="0" smtClean="0">
                <a:latin typeface="+mj-lt"/>
              </a:rPr>
              <a:t>umanjenog ličnog postignuća</a:t>
            </a:r>
            <a:r>
              <a:rPr lang="vi-VN" sz="2800" dirty="0" smtClean="0">
                <a:latin typeface="+mj-lt"/>
              </a:rPr>
              <a:t>, koje se ogleda kroz </a:t>
            </a:r>
            <a:r>
              <a:rPr lang="vi-VN" sz="2800" i="1" dirty="0" smtClean="0">
                <a:latin typeface="+mj-lt"/>
              </a:rPr>
              <a:t>negativno vrednovanje ličnih kompetencija i produktivnosti, </a:t>
            </a:r>
            <a:r>
              <a:rPr lang="vi-VN" sz="2800" dirty="0" smtClean="0">
                <a:latin typeface="+mj-lt"/>
              </a:rPr>
              <a:t>kao i kroz </a:t>
            </a:r>
            <a:r>
              <a:rPr lang="vi-VN" sz="2800" i="1" dirty="0" smtClean="0">
                <a:latin typeface="+mj-lt"/>
              </a:rPr>
              <a:t>doživljaj smanjene efikasnosti prvo na poslu, a posledično i u privatnom životu</a:t>
            </a:r>
            <a:r>
              <a:rPr lang="vi-VN" sz="2800" dirty="0" smtClean="0">
                <a:latin typeface="+mj-lt"/>
              </a:rPr>
              <a:t>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Ko</a:t>
            </a:r>
            <a:r>
              <a:rPr lang="en-GB" dirty="0" smtClean="0"/>
              <a:t> je </a:t>
            </a:r>
            <a:r>
              <a:rPr lang="en-GB" dirty="0" err="1" smtClean="0"/>
              <a:t>kandidat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“ </a:t>
            </a:r>
            <a:r>
              <a:rPr lang="en-GB" dirty="0" err="1" smtClean="0"/>
              <a:t>sagorevanje</a:t>
            </a:r>
            <a:r>
              <a:rPr lang="en-GB" dirty="0" smtClean="0"/>
              <a:t>”?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err="1" smtClean="0"/>
              <a:t>Osobe</a:t>
            </a:r>
            <a:r>
              <a:rPr lang="en-GB" dirty="0" smtClean="0"/>
              <a:t> </a:t>
            </a:r>
            <a:r>
              <a:rPr lang="en-GB" dirty="0" err="1" smtClean="0"/>
              <a:t>koje</a:t>
            </a:r>
            <a:r>
              <a:rPr lang="en-GB" dirty="0" smtClean="0"/>
              <a:t> </a:t>
            </a:r>
            <a:r>
              <a:rPr lang="en-GB" dirty="0" err="1" smtClean="0"/>
              <a:t>idealizuju</a:t>
            </a:r>
            <a:r>
              <a:rPr lang="en-GB" dirty="0" smtClean="0"/>
              <a:t> </a:t>
            </a:r>
            <a:r>
              <a:rPr lang="en-GB" dirty="0" err="1" smtClean="0"/>
              <a:t>svoje</a:t>
            </a:r>
            <a:r>
              <a:rPr lang="en-GB" dirty="0" smtClean="0"/>
              <a:t> </a:t>
            </a:r>
            <a:r>
              <a:rPr lang="en-GB" dirty="0" err="1" smtClean="0"/>
              <a:t>zanimanje</a:t>
            </a:r>
            <a:r>
              <a:rPr lang="en-GB" dirty="0" smtClean="0"/>
              <a:t>, </a:t>
            </a:r>
            <a:r>
              <a:rPr lang="en-GB" dirty="0" err="1" smtClean="0"/>
              <a:t>perfekcionisti</a:t>
            </a:r>
            <a:r>
              <a:rPr lang="en-GB" dirty="0" smtClean="0"/>
              <a:t>, </a:t>
            </a:r>
            <a:r>
              <a:rPr lang="en-GB" dirty="0" err="1" smtClean="0"/>
              <a:t>preterano</a:t>
            </a:r>
            <a:r>
              <a:rPr lang="en-GB" dirty="0" smtClean="0"/>
              <a:t> </a:t>
            </a:r>
            <a:r>
              <a:rPr lang="en-GB" dirty="0" err="1" smtClean="0"/>
              <a:t>odgovorni</a:t>
            </a:r>
            <a:r>
              <a:rPr lang="en-GB" dirty="0" smtClean="0"/>
              <a:t>, ne </a:t>
            </a:r>
            <a:r>
              <a:rPr lang="en-GB" dirty="0" err="1" smtClean="0"/>
              <a:t>znaju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delegiraju</a:t>
            </a:r>
            <a:r>
              <a:rPr lang="en-GB" dirty="0" smtClean="0"/>
              <a:t> </a:t>
            </a:r>
            <a:r>
              <a:rPr lang="en-GB" dirty="0" err="1" smtClean="0"/>
              <a:t>zadatke</a:t>
            </a:r>
            <a:r>
              <a:rPr lang="en-GB" dirty="0" smtClean="0"/>
              <a:t>, </a:t>
            </a:r>
            <a:r>
              <a:rPr lang="en-GB" dirty="0" err="1" smtClean="0"/>
              <a:t>nedostatak</a:t>
            </a:r>
            <a:r>
              <a:rPr lang="en-GB" dirty="0" smtClean="0"/>
              <a:t> </a:t>
            </a:r>
            <a:r>
              <a:rPr lang="en-GB" dirty="0" err="1" smtClean="0"/>
              <a:t>veština</a:t>
            </a:r>
            <a:r>
              <a:rPr lang="en-GB" dirty="0" smtClean="0"/>
              <a:t> </a:t>
            </a:r>
            <a:r>
              <a:rPr lang="en-GB" dirty="0" err="1" smtClean="0"/>
              <a:t>upravljanja</a:t>
            </a:r>
            <a:r>
              <a:rPr lang="en-GB" dirty="0" smtClean="0"/>
              <a:t> </a:t>
            </a:r>
            <a:r>
              <a:rPr lang="en-GB" dirty="0" err="1" smtClean="0"/>
              <a:t>vremenom</a:t>
            </a:r>
            <a:r>
              <a:rPr lang="en-GB" dirty="0" smtClean="0"/>
              <a:t>, </a:t>
            </a:r>
            <a:r>
              <a:rPr lang="en-GB" dirty="0" err="1" smtClean="0"/>
              <a:t>neurotskih</a:t>
            </a:r>
            <a:r>
              <a:rPr lang="en-GB" dirty="0" smtClean="0"/>
              <a:t> </a:t>
            </a:r>
            <a:r>
              <a:rPr lang="en-GB" dirty="0" err="1" smtClean="0"/>
              <a:t>karakteristika</a:t>
            </a:r>
            <a:r>
              <a:rPr lang="en-GB" dirty="0" smtClean="0"/>
              <a:t>, </a:t>
            </a:r>
            <a:r>
              <a:rPr lang="en-GB" dirty="0" err="1" smtClean="0"/>
              <a:t>emocionalno</a:t>
            </a:r>
            <a:r>
              <a:rPr lang="en-GB" dirty="0" smtClean="0"/>
              <a:t> </a:t>
            </a:r>
            <a:r>
              <a:rPr lang="en-GB" dirty="0" err="1" smtClean="0"/>
              <a:t>nestabilne</a:t>
            </a:r>
            <a:r>
              <a:rPr lang="en-GB" dirty="0" smtClean="0"/>
              <a:t>, </a:t>
            </a:r>
            <a:r>
              <a:rPr lang="en-GB" dirty="0" err="1" smtClean="0"/>
              <a:t>osobe</a:t>
            </a:r>
            <a:r>
              <a:rPr lang="en-GB" dirty="0" smtClean="0"/>
              <a:t> </a:t>
            </a:r>
            <a:r>
              <a:rPr lang="en-GB" dirty="0" err="1" smtClean="0"/>
              <a:t>koje</a:t>
            </a:r>
            <a:r>
              <a:rPr lang="en-GB" dirty="0" smtClean="0"/>
              <a:t> </a:t>
            </a:r>
            <a:r>
              <a:rPr lang="en-GB" dirty="0" err="1" smtClean="0"/>
              <a:t>imaju</a:t>
            </a:r>
            <a:r>
              <a:rPr lang="en-GB" dirty="0" smtClean="0"/>
              <a:t> </a:t>
            </a:r>
            <a:r>
              <a:rPr lang="en-GB" dirty="0" err="1" smtClean="0"/>
              <a:t>izrazito</a:t>
            </a:r>
            <a:r>
              <a:rPr lang="en-GB" dirty="0" smtClean="0"/>
              <a:t> </a:t>
            </a:r>
            <a:r>
              <a:rPr lang="en-GB" dirty="0" err="1" smtClean="0"/>
              <a:t>visoka</a:t>
            </a:r>
            <a:r>
              <a:rPr lang="en-GB" dirty="0" smtClean="0"/>
              <a:t> </a:t>
            </a:r>
            <a:r>
              <a:rPr lang="en-GB" dirty="0" err="1" smtClean="0"/>
              <a:t>očekivanja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visoku</a:t>
            </a:r>
            <a:r>
              <a:rPr lang="en-GB" dirty="0" smtClean="0"/>
              <a:t> </a:t>
            </a:r>
            <a:r>
              <a:rPr lang="en-GB" dirty="0" err="1" smtClean="0"/>
              <a:t>motivaciju</a:t>
            </a:r>
            <a:r>
              <a:rPr lang="en-GB" dirty="0" smtClean="0"/>
              <a:t>, </a:t>
            </a:r>
            <a:r>
              <a:rPr lang="en-GB" dirty="0" err="1" smtClean="0"/>
              <a:t>ali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oni</a:t>
            </a:r>
            <a:r>
              <a:rPr lang="en-GB" dirty="0" smtClean="0"/>
              <a:t> </a:t>
            </a:r>
            <a:r>
              <a:rPr lang="en-GB" dirty="0" err="1" smtClean="0"/>
              <a:t>koji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podložni</a:t>
            </a:r>
            <a:r>
              <a:rPr lang="en-GB" dirty="0" smtClean="0"/>
              <a:t> </a:t>
            </a:r>
            <a:r>
              <a:rPr lang="en-GB" dirty="0" err="1" smtClean="0"/>
              <a:t>autoritetu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teško</a:t>
            </a:r>
            <a:r>
              <a:rPr lang="en-GB" dirty="0" smtClean="0"/>
              <a:t> </a:t>
            </a:r>
            <a:r>
              <a:rPr lang="en-GB" dirty="0" err="1" smtClean="0"/>
              <a:t>kažu</a:t>
            </a:r>
            <a:r>
              <a:rPr lang="en-GB" dirty="0" smtClean="0"/>
              <a:t> ne, </a:t>
            </a:r>
            <a:r>
              <a:rPr lang="en-GB" dirty="0" err="1" smtClean="0"/>
              <a:t>ili</a:t>
            </a:r>
            <a:r>
              <a:rPr lang="en-GB" dirty="0" smtClean="0"/>
              <a:t> </a:t>
            </a:r>
            <a:r>
              <a:rPr lang="en-GB" dirty="0" err="1" smtClean="0"/>
              <a:t>nisu</a:t>
            </a:r>
            <a:r>
              <a:rPr lang="en-GB" dirty="0" smtClean="0"/>
              <a:t> </a:t>
            </a:r>
            <a:r>
              <a:rPr lang="en-GB" dirty="0" smtClean="0"/>
              <a:t>u </a:t>
            </a:r>
            <a:r>
              <a:rPr lang="en-GB" dirty="0" err="1" smtClean="0"/>
              <a:t>stanju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uspostave</a:t>
            </a:r>
            <a:r>
              <a:rPr lang="en-GB" dirty="0" smtClean="0"/>
              <a:t> </a:t>
            </a:r>
            <a:r>
              <a:rPr lang="en-GB" dirty="0" err="1" smtClean="0"/>
              <a:t>svoje</a:t>
            </a:r>
            <a:r>
              <a:rPr lang="en-GB" dirty="0" smtClean="0"/>
              <a:t> </a:t>
            </a:r>
            <a:r>
              <a:rPr lang="en-GB" dirty="0" err="1" smtClean="0"/>
              <a:t>granice</a:t>
            </a:r>
            <a:r>
              <a:rPr lang="en-GB" dirty="0" smtClean="0"/>
              <a:t> </a:t>
            </a:r>
            <a:r>
              <a:rPr lang="en-GB" dirty="0" err="1" smtClean="0"/>
              <a:t>naspram</a:t>
            </a:r>
            <a:r>
              <a:rPr lang="en-GB" dirty="0" smtClean="0"/>
              <a:t> </a:t>
            </a:r>
            <a:r>
              <a:rPr lang="en-GB" dirty="0" err="1" smtClean="0"/>
              <a:t>posla</a:t>
            </a:r>
            <a:r>
              <a:rPr lang="en-GB" dirty="0" smtClean="0"/>
              <a:t>, ....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Faze </a:t>
            </a:r>
            <a:r>
              <a:rPr lang="en-GB" dirty="0" err="1" smtClean="0"/>
              <a:t>sagorevanja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en-GB" dirty="0" err="1" smtClean="0"/>
              <a:t>Prvu</a:t>
            </a:r>
            <a:r>
              <a:rPr lang="en-GB" dirty="0" smtClean="0"/>
              <a:t> </a:t>
            </a:r>
            <a:r>
              <a:rPr lang="en-GB" dirty="0" err="1" smtClean="0"/>
              <a:t>fazu</a:t>
            </a:r>
            <a:r>
              <a:rPr lang="en-GB" dirty="0" smtClean="0"/>
              <a:t> </a:t>
            </a:r>
            <a:r>
              <a:rPr lang="en-GB" dirty="0" err="1" smtClean="0"/>
              <a:t>čine</a:t>
            </a:r>
            <a:r>
              <a:rPr lang="en-GB" dirty="0" smtClean="0"/>
              <a:t> </a:t>
            </a:r>
            <a:r>
              <a:rPr lang="en-GB" dirty="0" err="1" smtClean="0"/>
              <a:t>entuzijazam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velika</a:t>
            </a:r>
            <a:r>
              <a:rPr lang="en-GB" dirty="0" smtClean="0"/>
              <a:t> </a:t>
            </a:r>
            <a:r>
              <a:rPr lang="en-GB" dirty="0" err="1" smtClean="0"/>
              <a:t>posvećenost</a:t>
            </a:r>
            <a:r>
              <a:rPr lang="en-GB" dirty="0" smtClean="0"/>
              <a:t> </a:t>
            </a:r>
            <a:r>
              <a:rPr lang="en-GB" dirty="0" err="1" smtClean="0"/>
              <a:t>poslu</a:t>
            </a:r>
            <a:r>
              <a:rPr lang="en-GB" dirty="0" smtClean="0"/>
              <a:t>;</a:t>
            </a:r>
            <a:endParaRPr lang="sr-Latn-RS" dirty="0" smtClean="0"/>
          </a:p>
          <a:p>
            <a:pPr marL="514350" indent="-514350" fontAlgn="base">
              <a:buFont typeface="+mj-lt"/>
              <a:buAutoNum type="arabicPeriod"/>
            </a:pPr>
            <a:r>
              <a:rPr lang="en-GB" dirty="0" err="1" smtClean="0"/>
              <a:t>zatim</a:t>
            </a:r>
            <a:r>
              <a:rPr lang="en-GB" dirty="0" smtClean="0"/>
              <a:t> </a:t>
            </a:r>
            <a:r>
              <a:rPr lang="en-GB" dirty="0" err="1" smtClean="0"/>
              <a:t>sledi</a:t>
            </a:r>
            <a:r>
              <a:rPr lang="en-GB" dirty="0" smtClean="0"/>
              <a:t> </a:t>
            </a:r>
            <a:r>
              <a:rPr lang="en-GB" dirty="0" err="1" smtClean="0"/>
              <a:t>stagnacija</a:t>
            </a:r>
            <a:r>
              <a:rPr lang="en-GB" dirty="0" smtClean="0"/>
              <a:t> </a:t>
            </a:r>
            <a:r>
              <a:rPr lang="en-GB" dirty="0" err="1" smtClean="0"/>
              <a:t>zbog</a:t>
            </a:r>
            <a:r>
              <a:rPr lang="en-GB" dirty="0" smtClean="0"/>
              <a:t>  </a:t>
            </a:r>
            <a:r>
              <a:rPr lang="en-GB" dirty="0" err="1" smtClean="0"/>
              <a:t>razočaranosti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neadekvatnog</a:t>
            </a:r>
            <a:r>
              <a:rPr lang="en-GB" dirty="0" smtClean="0"/>
              <a:t> </a:t>
            </a:r>
            <a:r>
              <a:rPr lang="en-GB" dirty="0" err="1" smtClean="0"/>
              <a:t>odgovora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prethodno</a:t>
            </a:r>
            <a:r>
              <a:rPr lang="en-GB" dirty="0" smtClean="0"/>
              <a:t> </a:t>
            </a:r>
            <a:r>
              <a:rPr lang="en-GB" dirty="0" err="1" smtClean="0"/>
              <a:t>uložen</a:t>
            </a:r>
            <a:r>
              <a:rPr lang="en-GB" dirty="0" smtClean="0"/>
              <a:t> </a:t>
            </a:r>
            <a:r>
              <a:rPr lang="en-GB" dirty="0" err="1" smtClean="0"/>
              <a:t>napor</a:t>
            </a:r>
            <a:r>
              <a:rPr lang="en-GB" dirty="0" smtClean="0"/>
              <a:t>;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 smtClean="0"/>
              <a:t>a </a:t>
            </a:r>
            <a:r>
              <a:rPr lang="en-GB" dirty="0" err="1" smtClean="0"/>
              <a:t>onda</a:t>
            </a:r>
            <a:r>
              <a:rPr lang="en-GB" dirty="0" smtClean="0"/>
              <a:t> </a:t>
            </a:r>
            <a:r>
              <a:rPr lang="sr-Latn-RS" dirty="0" smtClean="0"/>
              <a:t>nastupa</a:t>
            </a:r>
            <a:r>
              <a:rPr lang="en-GB" dirty="0" smtClean="0"/>
              <a:t>  </a:t>
            </a:r>
            <a:r>
              <a:rPr lang="en-GB" dirty="0" err="1" smtClean="0"/>
              <a:t>faza</a:t>
            </a:r>
            <a:r>
              <a:rPr lang="en-GB" dirty="0" smtClean="0"/>
              <a:t> </a:t>
            </a:r>
            <a:r>
              <a:rPr lang="en-GB" dirty="0" err="1" smtClean="0"/>
              <a:t>emocionalnog</a:t>
            </a:r>
            <a:r>
              <a:rPr lang="en-GB" dirty="0" smtClean="0"/>
              <a:t> </a:t>
            </a:r>
            <a:r>
              <a:rPr lang="en-GB" dirty="0" err="1" smtClean="0"/>
              <a:t>povlačenja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izolacije</a:t>
            </a:r>
            <a:r>
              <a:rPr lang="en-GB" dirty="0" smtClean="0"/>
              <a:t>, </a:t>
            </a:r>
            <a:r>
              <a:rPr lang="en-GB" dirty="0" err="1" smtClean="0"/>
              <a:t>koji</a:t>
            </a:r>
            <a:r>
              <a:rPr lang="en-GB" dirty="0" smtClean="0"/>
              <a:t> se </a:t>
            </a:r>
            <a:r>
              <a:rPr lang="en-GB" dirty="0" err="1" smtClean="0"/>
              <a:t>čine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“spas” </a:t>
            </a:r>
            <a:r>
              <a:rPr lang="en-GB" dirty="0" err="1" smtClean="0"/>
              <a:t>iz</a:t>
            </a:r>
            <a:r>
              <a:rPr lang="en-GB" dirty="0" smtClean="0"/>
              <a:t> </a:t>
            </a:r>
            <a:r>
              <a:rPr lang="en-GB" dirty="0" err="1" smtClean="0"/>
              <a:t>prethodne</a:t>
            </a:r>
            <a:r>
              <a:rPr lang="en-GB" dirty="0" smtClean="0"/>
              <a:t> </a:t>
            </a:r>
            <a:r>
              <a:rPr lang="en-GB" dirty="0" smtClean="0"/>
              <a:t>faze;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smtClean="0"/>
              <a:t>bi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kraju</a:t>
            </a:r>
            <a:r>
              <a:rPr lang="en-GB" dirty="0" smtClean="0"/>
              <a:t> </a:t>
            </a:r>
            <a:r>
              <a:rPr lang="en-GB" dirty="0" err="1" smtClean="0"/>
              <a:t>usledila</a:t>
            </a:r>
            <a:r>
              <a:rPr lang="en-GB" dirty="0" smtClean="0"/>
              <a:t> </a:t>
            </a:r>
            <a:r>
              <a:rPr lang="en-GB" dirty="0" err="1" smtClean="0"/>
              <a:t>apatija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izostanak</a:t>
            </a:r>
            <a:r>
              <a:rPr lang="en-GB" dirty="0" smtClean="0"/>
              <a:t> </a:t>
            </a:r>
            <a:r>
              <a:rPr lang="en-GB" dirty="0" err="1" smtClean="0"/>
              <a:t>uživanja</a:t>
            </a:r>
            <a:r>
              <a:rPr lang="en-GB" dirty="0" smtClean="0"/>
              <a:t> u </a:t>
            </a:r>
            <a:r>
              <a:rPr lang="en-GB" dirty="0" err="1" smtClean="0"/>
              <a:t>bilo</a:t>
            </a:r>
            <a:r>
              <a:rPr lang="en-GB" dirty="0" smtClean="0"/>
              <a:t> </a:t>
            </a:r>
            <a:r>
              <a:rPr lang="en-GB" dirty="0" err="1" smtClean="0"/>
              <a:t>kakvoj</a:t>
            </a:r>
            <a:r>
              <a:rPr lang="en-GB" dirty="0" smtClean="0"/>
              <a:t> </a:t>
            </a:r>
            <a:r>
              <a:rPr lang="en-GB" dirty="0" err="1" smtClean="0"/>
              <a:t>aktivnosti</a:t>
            </a:r>
            <a:r>
              <a:rPr lang="en-GB" dirty="0" smtClean="0"/>
              <a:t>,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reakcija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hronično</a:t>
            </a:r>
            <a:r>
              <a:rPr lang="en-GB" dirty="0" smtClean="0"/>
              <a:t> </a:t>
            </a:r>
            <a:r>
              <a:rPr lang="en-GB" dirty="0" err="1" smtClean="0"/>
              <a:t>nezadovoljstvo</a:t>
            </a:r>
            <a:r>
              <a:rPr lang="en-GB" dirty="0" smtClean="0"/>
              <a:t>. </a:t>
            </a:r>
            <a:endParaRPr lang="en-GB" dirty="0" smtClean="0"/>
          </a:p>
          <a:p>
            <a:pPr fontAlgn="base"/>
            <a:endParaRPr lang="en-GB" dirty="0" smtClean="0"/>
          </a:p>
          <a:p>
            <a:pPr fontAlgn="base">
              <a:buNone/>
            </a:pPr>
            <a:r>
              <a:rPr lang="en-GB" dirty="0" err="1" smtClean="0"/>
              <a:t>Najčešće</a:t>
            </a:r>
            <a:r>
              <a:rPr lang="en-GB" dirty="0" smtClean="0"/>
              <a:t> </a:t>
            </a:r>
            <a:r>
              <a:rPr lang="en-GB" dirty="0" smtClean="0"/>
              <a:t>se u </a:t>
            </a:r>
            <a:r>
              <a:rPr lang="en-GB" dirty="0" err="1" smtClean="0"/>
              <a:t>ovoj</a:t>
            </a:r>
            <a:r>
              <a:rPr lang="en-GB" dirty="0" smtClean="0"/>
              <a:t> </a:t>
            </a:r>
            <a:r>
              <a:rPr lang="en-GB" dirty="0" err="1" smtClean="0"/>
              <a:t>poslednjoj</a:t>
            </a:r>
            <a:r>
              <a:rPr lang="en-GB" dirty="0" smtClean="0"/>
              <a:t> </a:t>
            </a:r>
            <a:r>
              <a:rPr lang="en-GB" dirty="0" err="1" smtClean="0"/>
              <a:t>fazi</a:t>
            </a:r>
            <a:r>
              <a:rPr lang="en-GB" dirty="0" smtClean="0"/>
              <a:t> </a:t>
            </a:r>
            <a:r>
              <a:rPr lang="en-GB" dirty="0" err="1" smtClean="0"/>
              <a:t>osoba</a:t>
            </a:r>
            <a:r>
              <a:rPr lang="en-GB" dirty="0" smtClean="0"/>
              <a:t> </a:t>
            </a:r>
            <a:r>
              <a:rPr lang="en-GB" dirty="0" err="1" smtClean="0"/>
              <a:t>odlučuje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promenu</a:t>
            </a:r>
            <a:r>
              <a:rPr lang="en-GB" dirty="0" smtClean="0"/>
              <a:t>, </a:t>
            </a:r>
            <a:r>
              <a:rPr lang="en-GB" dirty="0" smtClean="0"/>
              <a:t> </a:t>
            </a:r>
            <a:r>
              <a:rPr lang="en-GB" dirty="0" err="1" smtClean="0"/>
              <a:t>odnosno</a:t>
            </a:r>
            <a:r>
              <a:rPr lang="en-GB" dirty="0" smtClean="0"/>
              <a:t> “</a:t>
            </a:r>
            <a:r>
              <a:rPr lang="en-GB" dirty="0" err="1" smtClean="0"/>
              <a:t>lečenje</a:t>
            </a:r>
            <a:r>
              <a:rPr lang="en-GB" dirty="0" smtClean="0"/>
              <a:t>” </a:t>
            </a:r>
            <a:r>
              <a:rPr lang="en-GB" dirty="0" err="1" smtClean="0"/>
              <a:t>ili</a:t>
            </a:r>
            <a:r>
              <a:rPr lang="en-GB" dirty="0" smtClean="0"/>
              <a:t> </a:t>
            </a:r>
            <a:r>
              <a:rPr lang="en-GB" dirty="0" err="1" smtClean="0"/>
              <a:t>rad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sebi</a:t>
            </a:r>
            <a:r>
              <a:rPr lang="en-GB" dirty="0" smtClean="0"/>
              <a:t>, </a:t>
            </a:r>
            <a:endParaRPr lang="en-GB" dirty="0" smtClean="0"/>
          </a:p>
          <a:p>
            <a:pPr fontAlgn="base">
              <a:buNone/>
            </a:pPr>
            <a:r>
              <a:rPr lang="en-GB" dirty="0" err="1" smtClean="0"/>
              <a:t>ili</a:t>
            </a:r>
            <a:r>
              <a:rPr lang="en-GB" dirty="0" smtClean="0"/>
              <a:t> </a:t>
            </a:r>
            <a:r>
              <a:rPr lang="en-GB" dirty="0" smtClean="0"/>
              <a:t>se problem </a:t>
            </a:r>
            <a:r>
              <a:rPr lang="en-GB" dirty="0" err="1" smtClean="0"/>
              <a:t>još</a:t>
            </a:r>
            <a:r>
              <a:rPr lang="en-GB" dirty="0" smtClean="0"/>
              <a:t> </a:t>
            </a:r>
            <a:r>
              <a:rPr lang="en-GB" dirty="0" err="1" smtClean="0"/>
              <a:t>više</a:t>
            </a:r>
            <a:r>
              <a:rPr lang="en-GB" dirty="0" smtClean="0"/>
              <a:t> </a:t>
            </a:r>
            <a:r>
              <a:rPr lang="en-GB" dirty="0" err="1" smtClean="0"/>
              <a:t>produbljuje</a:t>
            </a:r>
            <a:r>
              <a:rPr lang="en-GB" dirty="0" smtClean="0"/>
              <a:t>,....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Tok</a:t>
            </a:r>
            <a:r>
              <a:rPr lang="en-GB" dirty="0" smtClean="0"/>
              <a:t> “</a:t>
            </a:r>
            <a:r>
              <a:rPr lang="en-GB" dirty="0" err="1" smtClean="0"/>
              <a:t>sagorevanja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FAZA ALARMA: </a:t>
            </a:r>
            <a:r>
              <a:rPr lang="en-GB" dirty="0" err="1" smtClean="0"/>
              <a:t>nesanica</a:t>
            </a:r>
            <a:r>
              <a:rPr lang="en-GB" dirty="0" smtClean="0"/>
              <a:t>, </a:t>
            </a:r>
            <a:r>
              <a:rPr lang="en-GB" dirty="0" err="1" smtClean="0"/>
              <a:t>glavobolja</a:t>
            </a:r>
            <a:r>
              <a:rPr lang="en-GB" dirty="0" smtClean="0"/>
              <a:t>, </a:t>
            </a:r>
            <a:r>
              <a:rPr lang="en-GB" dirty="0" err="1" smtClean="0"/>
              <a:t>teško</a:t>
            </a:r>
            <a:r>
              <a:rPr lang="en-GB" dirty="0" smtClean="0"/>
              <a:t> </a:t>
            </a:r>
            <a:r>
              <a:rPr lang="en-GB" dirty="0" err="1" smtClean="0"/>
              <a:t>donosimo</a:t>
            </a:r>
            <a:r>
              <a:rPr lang="en-GB" dirty="0" smtClean="0"/>
              <a:t> </a:t>
            </a:r>
            <a:r>
              <a:rPr lang="en-GB" dirty="0" err="1" smtClean="0"/>
              <a:t>odluke</a:t>
            </a:r>
            <a:r>
              <a:rPr lang="en-GB" dirty="0" smtClean="0"/>
              <a:t>, </a:t>
            </a:r>
            <a:r>
              <a:rPr lang="en-GB" dirty="0" err="1" smtClean="0"/>
              <a:t>pojačava</a:t>
            </a:r>
            <a:r>
              <a:rPr lang="en-GB" dirty="0" smtClean="0"/>
              <a:t> se </a:t>
            </a:r>
            <a:r>
              <a:rPr lang="en-GB" dirty="0" err="1" smtClean="0"/>
              <a:t>anksioznost</a:t>
            </a:r>
            <a:r>
              <a:rPr lang="en-GB" dirty="0" smtClean="0"/>
              <a:t>, </a:t>
            </a:r>
            <a:r>
              <a:rPr lang="en-GB" dirty="0" err="1" smtClean="0"/>
              <a:t>osećamo</a:t>
            </a:r>
            <a:r>
              <a:rPr lang="en-GB" dirty="0" smtClean="0"/>
              <a:t> se </a:t>
            </a:r>
            <a:r>
              <a:rPr lang="en-GB" dirty="0" err="1" smtClean="0"/>
              <a:t>generalno</a:t>
            </a:r>
            <a:r>
              <a:rPr lang="en-GB" dirty="0" smtClean="0"/>
              <a:t> </a:t>
            </a:r>
            <a:r>
              <a:rPr lang="en-GB" dirty="0" err="1" smtClean="0"/>
              <a:t>neprijatno</a:t>
            </a:r>
            <a:r>
              <a:rPr lang="en-GB" dirty="0" smtClean="0"/>
              <a:t>, pod </a:t>
            </a:r>
            <a:r>
              <a:rPr lang="en-GB" dirty="0" err="1" smtClean="0"/>
              <a:t>tenzijom</a:t>
            </a:r>
            <a:r>
              <a:rPr lang="en-GB" dirty="0" smtClean="0"/>
              <a:t>,..</a:t>
            </a:r>
          </a:p>
          <a:p>
            <a:r>
              <a:rPr lang="en-GB" dirty="0" smtClean="0"/>
              <a:t>FAZA OTPORA: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li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se </a:t>
            </a:r>
            <a:r>
              <a:rPr lang="en-GB" dirty="0" err="1" smtClean="0"/>
              <a:t>borim</a:t>
            </a:r>
            <a:r>
              <a:rPr lang="en-GB" dirty="0" smtClean="0"/>
              <a:t> </a:t>
            </a:r>
            <a:r>
              <a:rPr lang="en-GB" dirty="0" err="1" smtClean="0"/>
              <a:t>ili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bežim</a:t>
            </a:r>
            <a:r>
              <a:rPr lang="en-GB" dirty="0" smtClean="0"/>
              <a:t>?. </a:t>
            </a:r>
            <a:r>
              <a:rPr lang="en-GB" dirty="0" err="1" smtClean="0"/>
              <a:t>Kasnimo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posao</a:t>
            </a:r>
            <a:r>
              <a:rPr lang="en-GB" dirty="0" smtClean="0"/>
              <a:t>, </a:t>
            </a:r>
            <a:r>
              <a:rPr lang="en-GB" dirty="0" err="1" smtClean="0"/>
              <a:t>odlažemo</a:t>
            </a:r>
            <a:r>
              <a:rPr lang="en-GB" dirty="0" smtClean="0"/>
              <a:t> </a:t>
            </a:r>
            <a:r>
              <a:rPr lang="en-GB" dirty="0" err="1" smtClean="0"/>
              <a:t>zadatke</a:t>
            </a:r>
            <a:r>
              <a:rPr lang="en-GB" dirty="0" smtClean="0"/>
              <a:t>, </a:t>
            </a:r>
            <a:r>
              <a:rPr lang="en-GB" dirty="0" err="1" smtClean="0"/>
              <a:t>osećamo</a:t>
            </a:r>
            <a:r>
              <a:rPr lang="en-GB" dirty="0" smtClean="0"/>
              <a:t> </a:t>
            </a:r>
            <a:r>
              <a:rPr lang="en-GB" dirty="0" err="1" smtClean="0"/>
              <a:t>jutarnji</a:t>
            </a:r>
            <a:r>
              <a:rPr lang="en-GB" dirty="0" smtClean="0"/>
              <a:t> </a:t>
            </a:r>
            <a:r>
              <a:rPr lang="en-GB" dirty="0" err="1" smtClean="0"/>
              <a:t>umor</a:t>
            </a:r>
            <a:r>
              <a:rPr lang="en-GB" dirty="0" smtClean="0"/>
              <a:t>, </a:t>
            </a:r>
            <a:r>
              <a:rPr lang="en-GB" dirty="0" err="1" smtClean="0"/>
              <a:t>apatiju</a:t>
            </a:r>
            <a:r>
              <a:rPr lang="en-GB" dirty="0" smtClean="0"/>
              <a:t>, </a:t>
            </a:r>
            <a:r>
              <a:rPr lang="en-GB" dirty="0" err="1" smtClean="0"/>
              <a:t>bezvoljnost</a:t>
            </a:r>
            <a:r>
              <a:rPr lang="en-GB" dirty="0" smtClean="0"/>
              <a:t>, libido </a:t>
            </a:r>
            <a:r>
              <a:rPr lang="en-GB" dirty="0" err="1" smtClean="0"/>
              <a:t>smanjen</a:t>
            </a:r>
            <a:r>
              <a:rPr lang="en-GB" dirty="0" smtClean="0"/>
              <a:t>, </a:t>
            </a:r>
            <a:r>
              <a:rPr lang="en-GB" dirty="0" err="1" smtClean="0"/>
              <a:t>povećana</a:t>
            </a:r>
            <a:r>
              <a:rPr lang="en-GB" dirty="0" smtClean="0"/>
              <a:t> </a:t>
            </a:r>
            <a:r>
              <a:rPr lang="en-GB" dirty="0" err="1" smtClean="0"/>
              <a:t>potreba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alkoholom</a:t>
            </a:r>
            <a:r>
              <a:rPr lang="en-GB" dirty="0" smtClean="0"/>
              <a:t>.....</a:t>
            </a:r>
          </a:p>
          <a:p>
            <a:r>
              <a:rPr lang="en-GB" dirty="0" smtClean="0"/>
              <a:t>FAZA ISCRPLJENOSTI: </a:t>
            </a:r>
            <a:r>
              <a:rPr lang="en-GB" dirty="0" err="1" smtClean="0"/>
              <a:t>tuga</a:t>
            </a:r>
            <a:r>
              <a:rPr lang="en-GB" dirty="0" smtClean="0"/>
              <a:t> je </a:t>
            </a:r>
            <a:r>
              <a:rPr lang="en-GB" dirty="0" err="1" smtClean="0"/>
              <a:t>dominantno</a:t>
            </a:r>
            <a:r>
              <a:rPr lang="en-GB" dirty="0" smtClean="0"/>
              <a:t> </a:t>
            </a:r>
            <a:r>
              <a:rPr lang="en-GB" dirty="0" err="1" smtClean="0"/>
              <a:t>osećanje</a:t>
            </a:r>
            <a:r>
              <a:rPr lang="en-GB" dirty="0" smtClean="0"/>
              <a:t>, </a:t>
            </a:r>
            <a:r>
              <a:rPr lang="en-GB" dirty="0" err="1" smtClean="0"/>
              <a:t>mentalni</a:t>
            </a:r>
            <a:r>
              <a:rPr lang="en-GB" dirty="0" smtClean="0"/>
              <a:t> </a:t>
            </a:r>
            <a:r>
              <a:rPr lang="en-GB" dirty="0" err="1" smtClean="0"/>
              <a:t>umor</a:t>
            </a:r>
            <a:r>
              <a:rPr lang="en-GB" dirty="0" smtClean="0"/>
              <a:t>, </a:t>
            </a:r>
            <a:r>
              <a:rPr lang="en-GB" dirty="0" err="1" smtClean="0"/>
              <a:t>želja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se </a:t>
            </a:r>
            <a:r>
              <a:rPr lang="en-GB" dirty="0" err="1" smtClean="0"/>
              <a:t>isključimo</a:t>
            </a:r>
            <a:r>
              <a:rPr lang="en-GB" dirty="0" smtClean="0"/>
              <a:t> </a:t>
            </a:r>
            <a:r>
              <a:rPr lang="en-GB" dirty="0" err="1" smtClean="0"/>
              <a:t>iz</a:t>
            </a:r>
            <a:r>
              <a:rPr lang="en-GB" dirty="0" smtClean="0"/>
              <a:t> </a:t>
            </a:r>
            <a:r>
              <a:rPr lang="en-GB" dirty="0" err="1" smtClean="0"/>
              <a:t>svega</a:t>
            </a:r>
            <a:r>
              <a:rPr lang="en-GB" dirty="0" smtClean="0"/>
              <a:t>,..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Znaci</a:t>
            </a:r>
            <a:r>
              <a:rPr lang="en-GB" dirty="0" smtClean="0"/>
              <a:t> </a:t>
            </a:r>
            <a:r>
              <a:rPr lang="en-GB" dirty="0" err="1" smtClean="0"/>
              <a:t>sagorevanja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r-Latn-RS" dirty="0" smtClean="0"/>
          </a:p>
          <a:p>
            <a:pPr marL="514350" indent="-514350">
              <a:buFont typeface="+mj-lt"/>
              <a:buAutoNum type="arabicPeriod"/>
            </a:pPr>
            <a:r>
              <a:rPr lang="vi-VN" dirty="0" smtClean="0"/>
              <a:t>Opterećenje: </a:t>
            </a:r>
            <a:endParaRPr lang="sr-Latn-RS" dirty="0" smtClean="0"/>
          </a:p>
          <a:p>
            <a:pPr marL="514350" indent="-514350">
              <a:buFont typeface="+mj-lt"/>
              <a:buAutoNum type="arabicPeriod"/>
            </a:pPr>
            <a:r>
              <a:rPr lang="vi-VN" dirty="0" smtClean="0"/>
              <a:t>Kontrola: </a:t>
            </a:r>
            <a:endParaRPr lang="sr-Latn-RS" dirty="0" smtClean="0"/>
          </a:p>
          <a:p>
            <a:pPr marL="514350" indent="-514350">
              <a:buFont typeface="+mj-lt"/>
              <a:buAutoNum type="arabicPeriod"/>
            </a:pPr>
            <a:r>
              <a:rPr lang="vi-VN" dirty="0" smtClean="0"/>
              <a:t>Nagrada: </a:t>
            </a:r>
            <a:endParaRPr lang="sr-Latn-RS" dirty="0" smtClean="0"/>
          </a:p>
          <a:p>
            <a:pPr marL="514350" indent="-514350">
              <a:buFont typeface="+mj-lt"/>
              <a:buAutoNum type="arabicPeriod"/>
            </a:pPr>
            <a:r>
              <a:rPr lang="vi-VN" dirty="0" smtClean="0"/>
              <a:t>Zajednica: </a:t>
            </a:r>
            <a:endParaRPr lang="sr-Latn-RS" dirty="0" smtClean="0"/>
          </a:p>
          <a:p>
            <a:pPr marL="514350" indent="-514350">
              <a:buFont typeface="+mj-lt"/>
              <a:buAutoNum type="arabicPeriod"/>
            </a:pPr>
            <a:r>
              <a:rPr lang="vi-VN" dirty="0" smtClean="0"/>
              <a:t>Pravednost: </a:t>
            </a:r>
            <a:endParaRPr lang="sr-Latn-RS" dirty="0" smtClean="0"/>
          </a:p>
          <a:p>
            <a:pPr marL="514350" indent="-514350">
              <a:buFont typeface="+mj-lt"/>
              <a:buAutoNum type="arabicPeriod"/>
            </a:pPr>
            <a:r>
              <a:rPr lang="vi-VN" dirty="0" smtClean="0"/>
              <a:t>Vrednosti: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Da li </a:t>
            </a: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osećam da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je količina</a:t>
            </a: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 posla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količina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poteškoća ili emocionaln</a:t>
            </a: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a zahtevnost mog posla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za mene prevelika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sr-Latn-R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Da li sam generalno motivisan</a:t>
            </a: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 da radim svoj posao? </a:t>
            </a:r>
            <a:endParaRPr lang="sr-Latn-R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Da li </a:t>
            </a: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osećam da sam adekvatno nagrađena za svoj rad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sr-Latn-R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Da li se sa svojim kolegama na poslu osećam dobro, osećam se da smo tim?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Da li se osećam poštovano od </a:t>
            </a: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strane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moj</a:t>
            </a: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ih nadređenih i/ili ustanove u kojoj radim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sr-Latn-R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Da li </a:t>
            </a: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osećam zadovoljstvo i ponos što radim baš u ovoj </a:t>
            </a: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ustanovi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timu</a:t>
            </a: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GB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Izmerimo</a:t>
            </a:r>
            <a:r>
              <a:rPr lang="en-GB" dirty="0" smtClean="0"/>
              <a:t> </a:t>
            </a:r>
            <a:r>
              <a:rPr lang="en-GB" dirty="0" err="1" smtClean="0"/>
              <a:t>stres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AS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583264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84887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56176" y="1600200"/>
            <a:ext cx="2530624" cy="452596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algn="r">
              <a:buNone/>
            </a:pP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Kada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biste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bili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jedna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ovih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šibica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biste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redu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1"/>
            <a:ext cx="5987008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/>
              <a:t>Samoprocena</a:t>
            </a:r>
            <a:r>
              <a:rPr lang="en-GB" sz="3200" dirty="0" smtClean="0"/>
              <a:t> </a:t>
            </a:r>
            <a:r>
              <a:rPr lang="en-GB" sz="3200" dirty="0" err="1" smtClean="0"/>
              <a:t>stresa</a:t>
            </a: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3200" dirty="0" smtClean="0"/>
              <a:t>(4- </a:t>
            </a:r>
            <a:r>
              <a:rPr lang="en-GB" sz="3200" dirty="0" err="1" smtClean="0"/>
              <a:t>skoro</a:t>
            </a:r>
            <a:r>
              <a:rPr lang="en-GB" sz="3200" dirty="0" smtClean="0"/>
              <a:t> </a:t>
            </a:r>
            <a:r>
              <a:rPr lang="en-GB" sz="3200" dirty="0" err="1" smtClean="0"/>
              <a:t>uvek</a:t>
            </a:r>
            <a:r>
              <a:rPr lang="en-GB" sz="3200" dirty="0" smtClean="0"/>
              <a:t>; 3 </a:t>
            </a:r>
            <a:r>
              <a:rPr lang="en-GB" sz="3200" dirty="0" err="1" smtClean="0"/>
              <a:t>često</a:t>
            </a:r>
            <a:r>
              <a:rPr lang="en-GB" sz="3200" dirty="0" smtClean="0"/>
              <a:t>; 2- </a:t>
            </a:r>
            <a:r>
              <a:rPr lang="en-GB" sz="3200" dirty="0" err="1" smtClean="0"/>
              <a:t>retko</a:t>
            </a:r>
            <a:r>
              <a:rPr lang="en-GB" sz="3200" dirty="0" smtClean="0"/>
              <a:t>; 1 – </a:t>
            </a:r>
            <a:r>
              <a:rPr lang="en-GB" sz="3200" dirty="0" err="1" smtClean="0"/>
              <a:t>skoro</a:t>
            </a:r>
            <a:r>
              <a:rPr lang="en-GB" sz="3200" dirty="0" smtClean="0"/>
              <a:t> </a:t>
            </a:r>
            <a:r>
              <a:rPr lang="en-GB" sz="3200" dirty="0" err="1" smtClean="0"/>
              <a:t>nikad</a:t>
            </a:r>
            <a:r>
              <a:rPr lang="en-GB" sz="3200" dirty="0" smtClean="0"/>
              <a:t>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N</a:t>
            </a:r>
            <a:r>
              <a:rPr lang="en-GB" dirty="0" err="1" smtClean="0"/>
              <a:t>alazim</a:t>
            </a:r>
            <a:r>
              <a:rPr lang="en-GB" dirty="0" smtClean="0"/>
              <a:t> </a:t>
            </a:r>
            <a:r>
              <a:rPr lang="en-GB" dirty="0" err="1" smtClean="0"/>
              <a:t>premalo</a:t>
            </a:r>
            <a:r>
              <a:rPr lang="en-GB" dirty="0" smtClean="0"/>
              <a:t> </a:t>
            </a:r>
            <a:r>
              <a:rPr lang="en-GB" dirty="0" err="1" smtClean="0"/>
              <a:t>vremena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zabavu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opuštanje</a:t>
            </a:r>
            <a:r>
              <a:rPr lang="en-GB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O</a:t>
            </a:r>
            <a:r>
              <a:rPr lang="en-GB" dirty="0" err="1" smtClean="0"/>
              <a:t>sećam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smtClean="0"/>
              <a:t>imam </a:t>
            </a:r>
            <a:r>
              <a:rPr lang="en-GB" dirty="0" err="1" smtClean="0"/>
              <a:t>premalo</a:t>
            </a:r>
            <a:r>
              <a:rPr lang="en-GB" dirty="0" smtClean="0"/>
              <a:t> </a:t>
            </a:r>
            <a:r>
              <a:rPr lang="en-GB" dirty="0" err="1" smtClean="0"/>
              <a:t>podrške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pomoći</a:t>
            </a:r>
            <a:r>
              <a:rPr lang="en-GB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Događa</a:t>
            </a:r>
            <a:r>
              <a:rPr lang="en-GB" dirty="0" smtClean="0"/>
              <a:t> se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nemam</a:t>
            </a:r>
            <a:r>
              <a:rPr lang="en-GB" dirty="0" smtClean="0"/>
              <a:t> </a:t>
            </a:r>
            <a:r>
              <a:rPr lang="en-GB" dirty="0" err="1" smtClean="0"/>
              <a:t>vremena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efikasno</a:t>
            </a:r>
            <a:r>
              <a:rPr lang="en-GB" dirty="0" smtClean="0"/>
              <a:t> </a:t>
            </a:r>
            <a:r>
              <a:rPr lang="en-GB" dirty="0" err="1" smtClean="0"/>
              <a:t>završim</a:t>
            </a:r>
            <a:r>
              <a:rPr lang="en-GB" dirty="0" smtClean="0"/>
              <a:t> </a:t>
            </a:r>
            <a:r>
              <a:rPr lang="en-GB" dirty="0" err="1" smtClean="0"/>
              <a:t>svoj</a:t>
            </a:r>
            <a:r>
              <a:rPr lang="en-GB" dirty="0" smtClean="0"/>
              <a:t> </a:t>
            </a:r>
            <a:r>
              <a:rPr lang="en-GB" dirty="0" err="1" smtClean="0"/>
              <a:t>posao</a:t>
            </a:r>
            <a:r>
              <a:rPr lang="en-GB" dirty="0" smtClean="0"/>
              <a:t>.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Zbog</a:t>
            </a:r>
            <a:r>
              <a:rPr lang="en-GB" dirty="0" smtClean="0"/>
              <a:t> </a:t>
            </a:r>
            <a:r>
              <a:rPr lang="en-GB" dirty="0" err="1" smtClean="0"/>
              <a:t>viška</a:t>
            </a:r>
            <a:r>
              <a:rPr lang="en-GB" dirty="0" smtClean="0"/>
              <a:t> </a:t>
            </a:r>
            <a:r>
              <a:rPr lang="en-GB" dirty="0" err="1" smtClean="0"/>
              <a:t>problema</a:t>
            </a:r>
            <a:r>
              <a:rPr lang="en-GB" dirty="0" smtClean="0"/>
              <a:t> </a:t>
            </a:r>
            <a:r>
              <a:rPr lang="en-GB" dirty="0" smtClean="0"/>
              <a:t>imam </a:t>
            </a:r>
            <a:r>
              <a:rPr lang="en-GB" dirty="0" smtClean="0"/>
              <a:t>problem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spavanjem</a:t>
            </a:r>
            <a:r>
              <a:rPr lang="en-GB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Imam </a:t>
            </a:r>
            <a:r>
              <a:rPr lang="en-GB" dirty="0" err="1" smtClean="0"/>
              <a:t>osećaj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mnogo</a:t>
            </a:r>
            <a:r>
              <a:rPr lang="en-GB" dirty="0" smtClean="0"/>
              <a:t> </a:t>
            </a:r>
            <a:r>
              <a:rPr lang="en-GB" dirty="0" err="1" smtClean="0"/>
              <a:t>ljudi</a:t>
            </a:r>
            <a:r>
              <a:rPr lang="en-GB" dirty="0" smtClean="0"/>
              <a:t> </a:t>
            </a:r>
            <a:r>
              <a:rPr lang="en-GB" dirty="0" err="1" smtClean="0"/>
              <a:t>previše</a:t>
            </a:r>
            <a:r>
              <a:rPr lang="en-GB" dirty="0" smtClean="0"/>
              <a:t> </a:t>
            </a:r>
            <a:r>
              <a:rPr lang="en-GB" dirty="0" err="1" smtClean="0"/>
              <a:t>očekuje</a:t>
            </a:r>
            <a:r>
              <a:rPr lang="en-GB" dirty="0" smtClean="0"/>
              <a:t> </a:t>
            </a:r>
            <a:r>
              <a:rPr lang="en-GB" dirty="0" err="1" smtClean="0"/>
              <a:t>od</a:t>
            </a:r>
            <a:r>
              <a:rPr lang="en-GB" dirty="0" smtClean="0"/>
              <a:t> </a:t>
            </a:r>
            <a:r>
              <a:rPr lang="en-GB" dirty="0" err="1" smtClean="0"/>
              <a:t>mene</a:t>
            </a:r>
            <a:r>
              <a:rPr lang="en-GB" dirty="0" smtClean="0"/>
              <a:t>.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Osećam</a:t>
            </a:r>
            <a:r>
              <a:rPr lang="en-GB" dirty="0" smtClean="0"/>
              <a:t> </a:t>
            </a:r>
            <a:r>
              <a:rPr lang="en-GB" dirty="0" smtClean="0"/>
              <a:t>se </a:t>
            </a:r>
            <a:r>
              <a:rPr lang="en-GB" dirty="0" err="1" smtClean="0"/>
              <a:t>skrhano</a:t>
            </a:r>
            <a:r>
              <a:rPr lang="en-GB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Zaboravna</a:t>
            </a:r>
            <a:r>
              <a:rPr lang="en-GB" dirty="0" smtClean="0"/>
              <a:t> </a:t>
            </a:r>
            <a:r>
              <a:rPr lang="en-GB" dirty="0" err="1" smtClean="0"/>
              <a:t>sam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neodlučna</a:t>
            </a:r>
            <a:r>
              <a:rPr lang="en-GB" dirty="0" smtClean="0"/>
              <a:t> </a:t>
            </a:r>
            <a:r>
              <a:rPr lang="en-GB" dirty="0" err="1" smtClean="0"/>
              <a:t>zbog</a:t>
            </a:r>
            <a:r>
              <a:rPr lang="en-GB" dirty="0" smtClean="0"/>
              <a:t> </a:t>
            </a:r>
            <a:r>
              <a:rPr lang="en-GB" dirty="0" err="1" smtClean="0"/>
              <a:t>preopterećenosti</a:t>
            </a:r>
            <a:r>
              <a:rPr lang="en-GB" dirty="0" smtClean="0"/>
              <a:t> </a:t>
            </a:r>
            <a:r>
              <a:rPr lang="en-GB" dirty="0" err="1" smtClean="0"/>
              <a:t>obavezama</a:t>
            </a:r>
            <a:r>
              <a:rPr lang="en-GB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Osećam</a:t>
            </a:r>
            <a:r>
              <a:rPr lang="en-GB" dirty="0" smtClean="0"/>
              <a:t> </a:t>
            </a:r>
            <a:r>
              <a:rPr lang="en-GB" dirty="0" smtClean="0"/>
              <a:t>se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sam</a:t>
            </a:r>
            <a:r>
              <a:rPr lang="en-GB" dirty="0" smtClean="0"/>
              <a:t> </a:t>
            </a:r>
            <a:r>
              <a:rPr lang="en-GB" dirty="0" smtClean="0"/>
              <a:t>pod </a:t>
            </a:r>
            <a:r>
              <a:rPr lang="en-GB" dirty="0" err="1" smtClean="0"/>
              <a:t>prevelikim</a:t>
            </a:r>
            <a:r>
              <a:rPr lang="en-GB" dirty="0" smtClean="0"/>
              <a:t> </a:t>
            </a:r>
            <a:r>
              <a:rPr lang="en-GB" dirty="0" err="1" smtClean="0"/>
              <a:t>pritiskom</a:t>
            </a:r>
            <a:r>
              <a:rPr lang="en-GB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Osećam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je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meni</a:t>
            </a:r>
            <a:r>
              <a:rPr lang="en-GB" dirty="0" smtClean="0"/>
              <a:t> </a:t>
            </a:r>
            <a:r>
              <a:rPr lang="en-GB" dirty="0" err="1" smtClean="0"/>
              <a:t>previše</a:t>
            </a:r>
            <a:r>
              <a:rPr lang="en-GB" dirty="0" smtClean="0"/>
              <a:t> </a:t>
            </a:r>
            <a:r>
              <a:rPr lang="en-GB" dirty="0" err="1" smtClean="0"/>
              <a:t>odgovornosti</a:t>
            </a:r>
            <a:r>
              <a:rPr lang="en-GB" dirty="0" smtClean="0"/>
              <a:t>.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Na </a:t>
            </a:r>
            <a:r>
              <a:rPr lang="en-GB" dirty="0" err="1" smtClean="0"/>
              <a:t>kraju</a:t>
            </a:r>
            <a:r>
              <a:rPr lang="en-GB" dirty="0" smtClean="0"/>
              <a:t> </a:t>
            </a:r>
            <a:r>
              <a:rPr lang="en-GB" dirty="0" err="1" smtClean="0"/>
              <a:t>dana</a:t>
            </a:r>
            <a:r>
              <a:rPr lang="en-GB" dirty="0" smtClean="0"/>
              <a:t> </a:t>
            </a:r>
            <a:r>
              <a:rPr lang="en-GB" dirty="0" err="1" smtClean="0"/>
              <a:t>osećam</a:t>
            </a:r>
            <a:r>
              <a:rPr lang="en-GB" dirty="0" smtClean="0"/>
              <a:t> </a:t>
            </a:r>
            <a:r>
              <a:rPr lang="en-GB" dirty="0" smtClean="0"/>
              <a:t>se </a:t>
            </a:r>
            <a:r>
              <a:rPr lang="en-GB" dirty="0" err="1" smtClean="0"/>
              <a:t>premoreno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iscrpljeno</a:t>
            </a:r>
            <a:r>
              <a:rPr lang="en-GB" dirty="0" smtClean="0"/>
              <a:t>.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None/>
            </a:pPr>
            <a:endParaRPr lang="en-GB" dirty="0" smtClean="0"/>
          </a:p>
          <a:p>
            <a:pPr marL="514350" indent="-514350">
              <a:buNone/>
            </a:pPr>
            <a:r>
              <a:rPr lang="en-GB" dirty="0" err="1" smtClean="0"/>
              <a:t>Vaš</a:t>
            </a:r>
            <a:r>
              <a:rPr lang="en-GB" dirty="0" smtClean="0"/>
              <a:t> </a:t>
            </a:r>
            <a:r>
              <a:rPr lang="en-GB" dirty="0" err="1" smtClean="0"/>
              <a:t>rezultat</a:t>
            </a:r>
            <a:r>
              <a:rPr lang="en-GB" dirty="0" smtClean="0"/>
              <a:t> je </a:t>
            </a:r>
            <a:r>
              <a:rPr lang="en-GB" dirty="0" smtClean="0"/>
              <a:t>________________</a:t>
            </a:r>
          </a:p>
          <a:p>
            <a:pPr marL="514350" indent="-514350">
              <a:buNone/>
            </a:pPr>
            <a:endParaRPr lang="en-GB" dirty="0" smtClean="0"/>
          </a:p>
          <a:p>
            <a:pPr marL="514350" indent="-514350">
              <a:buNone/>
            </a:pPr>
            <a:endParaRPr lang="en-GB" dirty="0" smtClean="0"/>
          </a:p>
          <a:p>
            <a:pPr marL="514350" indent="-514350">
              <a:buNone/>
            </a:pPr>
            <a:r>
              <a:rPr lang="en-GB" i="1" dirty="0" smtClean="0"/>
              <a:t>(</a:t>
            </a:r>
            <a:r>
              <a:rPr lang="en-GB" i="1" dirty="0" err="1" smtClean="0"/>
              <a:t>Girdin</a:t>
            </a:r>
            <a:r>
              <a:rPr lang="en-GB" i="1" dirty="0" smtClean="0"/>
              <a:t>, </a:t>
            </a:r>
            <a:r>
              <a:rPr lang="en-GB" i="1" dirty="0" err="1" smtClean="0"/>
              <a:t>Everly</a:t>
            </a:r>
            <a:r>
              <a:rPr lang="en-GB" i="1" dirty="0" smtClean="0"/>
              <a:t>, </a:t>
            </a:r>
            <a:r>
              <a:rPr lang="en-GB" i="1" dirty="0" err="1" smtClean="0"/>
              <a:t>Dusek</a:t>
            </a:r>
            <a:r>
              <a:rPr lang="en-GB" i="1" dirty="0" smtClean="0"/>
              <a:t>, 1996.)</a:t>
            </a:r>
            <a:endParaRPr lang="en-GB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Skala</a:t>
            </a:r>
            <a:r>
              <a:rPr lang="en-GB" dirty="0" smtClean="0"/>
              <a:t> </a:t>
            </a:r>
            <a:r>
              <a:rPr lang="en-GB" dirty="0" err="1" smtClean="0"/>
              <a:t>sagorevanja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700" dirty="0" smtClean="0"/>
              <a:t>(1- </a:t>
            </a:r>
            <a:r>
              <a:rPr lang="en-GB" sz="2700" dirty="0" err="1" smtClean="0"/>
              <a:t>uopšte</a:t>
            </a:r>
            <a:r>
              <a:rPr lang="en-GB" sz="2700" dirty="0" smtClean="0"/>
              <a:t> ne; 2- </a:t>
            </a:r>
            <a:r>
              <a:rPr lang="en-GB" sz="2700" dirty="0" err="1" smtClean="0"/>
              <a:t>uglavnom</a:t>
            </a:r>
            <a:r>
              <a:rPr lang="en-GB" sz="2700" dirty="0" smtClean="0"/>
              <a:t> ne; 3-ponekad; 4- </a:t>
            </a:r>
            <a:r>
              <a:rPr lang="en-GB" sz="2700" dirty="0" err="1" smtClean="0"/>
              <a:t>često</a:t>
            </a:r>
            <a:r>
              <a:rPr lang="en-GB" sz="2700" dirty="0" smtClean="0"/>
              <a:t>; 5 </a:t>
            </a:r>
            <a:r>
              <a:rPr lang="en-GB" sz="2700" dirty="0" err="1" smtClean="0"/>
              <a:t>skoro</a:t>
            </a:r>
            <a:r>
              <a:rPr lang="en-GB" sz="2700" dirty="0" smtClean="0"/>
              <a:t> </a:t>
            </a:r>
            <a:r>
              <a:rPr lang="en-GB" sz="2700" dirty="0" err="1" smtClean="0"/>
              <a:t>uvek</a:t>
            </a:r>
            <a:r>
              <a:rPr lang="en-GB" sz="2700" dirty="0" smtClean="0"/>
              <a:t>)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Lako</a:t>
            </a:r>
            <a:r>
              <a:rPr lang="en-GB" dirty="0" smtClean="0"/>
              <a:t> se </a:t>
            </a:r>
            <a:r>
              <a:rPr lang="en-GB" dirty="0" err="1" smtClean="0"/>
              <a:t>zamaram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osećam</a:t>
            </a:r>
            <a:r>
              <a:rPr lang="en-GB" dirty="0" smtClean="0"/>
              <a:t> </a:t>
            </a:r>
            <a:r>
              <a:rPr lang="en-GB" dirty="0" smtClean="0"/>
              <a:t>se </a:t>
            </a:r>
            <a:r>
              <a:rPr lang="en-GB" dirty="0" err="1" smtClean="0"/>
              <a:t>iscrpljeno</a:t>
            </a:r>
            <a:r>
              <a:rPr lang="en-GB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Ako</a:t>
            </a:r>
            <a:r>
              <a:rPr lang="en-GB" dirty="0" smtClean="0"/>
              <a:t> </a:t>
            </a:r>
            <a:r>
              <a:rPr lang="en-GB" dirty="0" smtClean="0"/>
              <a:t>mi</a:t>
            </a:r>
            <a:r>
              <a:rPr lang="en-GB" dirty="0" smtClean="0"/>
              <a:t> </a:t>
            </a:r>
            <a:r>
              <a:rPr lang="en-GB" dirty="0" err="1" smtClean="0"/>
              <a:t>neko</a:t>
            </a:r>
            <a:r>
              <a:rPr lang="en-GB" dirty="0" smtClean="0"/>
              <a:t> </a:t>
            </a:r>
            <a:r>
              <a:rPr lang="en-GB" dirty="0" err="1" smtClean="0"/>
              <a:t>kaže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u </a:t>
            </a:r>
            <a:r>
              <a:rPr lang="en-GB" dirty="0" err="1" smtClean="0"/>
              <a:t>poslednje</a:t>
            </a:r>
            <a:r>
              <a:rPr lang="en-GB" dirty="0" smtClean="0"/>
              <a:t> </a:t>
            </a:r>
            <a:r>
              <a:rPr lang="en-GB" dirty="0" err="1" smtClean="0"/>
              <a:t>vreme</a:t>
            </a:r>
            <a:r>
              <a:rPr lang="en-GB" dirty="0" smtClean="0"/>
              <a:t> ne </a:t>
            </a:r>
            <a:r>
              <a:rPr lang="en-GB" dirty="0" err="1" smtClean="0"/>
              <a:t>izgledam</a:t>
            </a:r>
            <a:r>
              <a:rPr lang="en-GB" dirty="0" smtClean="0"/>
              <a:t> </a:t>
            </a:r>
            <a:r>
              <a:rPr lang="en-GB" dirty="0" err="1" smtClean="0"/>
              <a:t>dobro</a:t>
            </a:r>
            <a:r>
              <a:rPr lang="en-GB" dirty="0" smtClean="0"/>
              <a:t>, </a:t>
            </a:r>
            <a:r>
              <a:rPr lang="en-GB" dirty="0" err="1" smtClean="0"/>
              <a:t>lako</a:t>
            </a:r>
            <a:r>
              <a:rPr lang="en-GB" dirty="0" smtClean="0"/>
              <a:t> se </a:t>
            </a:r>
            <a:r>
              <a:rPr lang="en-GB" dirty="0" err="1" smtClean="0"/>
              <a:t>uzrujam</a:t>
            </a:r>
            <a:r>
              <a:rPr lang="en-GB" dirty="0" smtClean="0"/>
              <a:t> </a:t>
            </a:r>
            <a:r>
              <a:rPr lang="en-GB" dirty="0" err="1" smtClean="0"/>
              <a:t>zbog</a:t>
            </a:r>
            <a:r>
              <a:rPr lang="en-GB" dirty="0" smtClean="0"/>
              <a:t> toga.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Radim</a:t>
            </a:r>
            <a:r>
              <a:rPr lang="en-GB" dirty="0" smtClean="0"/>
              <a:t> </a:t>
            </a:r>
            <a:r>
              <a:rPr lang="en-GB" dirty="0" err="1" smtClean="0"/>
              <a:t>sve</a:t>
            </a:r>
            <a:r>
              <a:rPr lang="en-GB" dirty="0" smtClean="0"/>
              <a:t> </a:t>
            </a:r>
            <a:r>
              <a:rPr lang="en-GB" dirty="0" err="1" smtClean="0"/>
              <a:t>više</a:t>
            </a:r>
            <a:r>
              <a:rPr lang="en-GB" dirty="0" smtClean="0"/>
              <a:t> a </a:t>
            </a:r>
            <a:r>
              <a:rPr lang="en-GB" dirty="0" smtClean="0"/>
              <a:t>imam </a:t>
            </a:r>
            <a:r>
              <a:rPr lang="en-GB" dirty="0" err="1" smtClean="0"/>
              <a:t>osećaj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nisam</a:t>
            </a:r>
            <a:r>
              <a:rPr lang="en-GB" dirty="0" smtClean="0"/>
              <a:t> </a:t>
            </a:r>
            <a:r>
              <a:rPr lang="en-GB" dirty="0" err="1" smtClean="0"/>
              <a:t>mnogo</a:t>
            </a:r>
            <a:r>
              <a:rPr lang="en-GB" dirty="0" smtClean="0"/>
              <a:t> </a:t>
            </a:r>
            <a:r>
              <a:rPr lang="en-GB" dirty="0" err="1" smtClean="0"/>
              <a:t>postigla</a:t>
            </a:r>
            <a:r>
              <a:rPr lang="en-GB" dirty="0" smtClean="0"/>
              <a:t>.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Zajedljiva</a:t>
            </a:r>
            <a:r>
              <a:rPr lang="en-GB" dirty="0" smtClean="0"/>
              <a:t> </a:t>
            </a:r>
            <a:r>
              <a:rPr lang="en-GB" dirty="0" err="1" smtClean="0"/>
              <a:t>sam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razočarana</a:t>
            </a:r>
            <a:r>
              <a:rPr lang="en-GB" dirty="0" smtClean="0"/>
              <a:t> </a:t>
            </a:r>
            <a:r>
              <a:rPr lang="en-GB" dirty="0" err="1" smtClean="0"/>
              <a:t>svetom</a:t>
            </a:r>
            <a:r>
              <a:rPr lang="en-GB" dirty="0" smtClean="0"/>
              <a:t> </a:t>
            </a:r>
            <a:r>
              <a:rPr lang="en-GB" dirty="0" err="1" smtClean="0"/>
              <a:t>oko</a:t>
            </a:r>
            <a:r>
              <a:rPr lang="en-GB" dirty="0" smtClean="0"/>
              <a:t> </a:t>
            </a:r>
            <a:r>
              <a:rPr lang="en-GB" dirty="0" err="1" smtClean="0"/>
              <a:t>sebe</a:t>
            </a:r>
            <a:r>
              <a:rPr lang="en-GB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Osećam</a:t>
            </a:r>
            <a:r>
              <a:rPr lang="en-GB" dirty="0" smtClean="0"/>
              <a:t> </a:t>
            </a:r>
            <a:r>
              <a:rPr lang="en-GB" dirty="0" smtClean="0"/>
              <a:t>se </a:t>
            </a:r>
            <a:r>
              <a:rPr lang="en-GB" dirty="0" err="1" smtClean="0"/>
              <a:t>tužno</a:t>
            </a:r>
            <a:r>
              <a:rPr lang="en-GB" dirty="0" smtClean="0"/>
              <a:t> a ne </a:t>
            </a:r>
            <a:r>
              <a:rPr lang="en-GB" dirty="0" err="1" smtClean="0"/>
              <a:t>znam</a:t>
            </a:r>
            <a:r>
              <a:rPr lang="en-GB" dirty="0" smtClean="0"/>
              <a:t> </a:t>
            </a:r>
            <a:r>
              <a:rPr lang="en-GB" dirty="0" err="1" smtClean="0"/>
              <a:t>zašto</a:t>
            </a:r>
            <a:r>
              <a:rPr lang="en-GB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Često</a:t>
            </a:r>
            <a:r>
              <a:rPr lang="en-GB" dirty="0" smtClean="0"/>
              <a:t> </a:t>
            </a:r>
            <a:r>
              <a:rPr lang="en-GB" dirty="0" err="1" smtClean="0"/>
              <a:t>gubim</a:t>
            </a:r>
            <a:r>
              <a:rPr lang="en-GB" dirty="0" smtClean="0"/>
              <a:t> </a:t>
            </a:r>
            <a:r>
              <a:rPr lang="en-GB" dirty="0" err="1" smtClean="0"/>
              <a:t>stvari</a:t>
            </a:r>
            <a:r>
              <a:rPr lang="en-GB" dirty="0" smtClean="0"/>
              <a:t>, </a:t>
            </a:r>
            <a:r>
              <a:rPr lang="en-GB" dirty="0" err="1" smtClean="0"/>
              <a:t>zaboravna</a:t>
            </a:r>
            <a:r>
              <a:rPr lang="en-GB" dirty="0" smtClean="0"/>
              <a:t> </a:t>
            </a:r>
            <a:r>
              <a:rPr lang="en-GB" dirty="0" err="1" smtClean="0"/>
              <a:t>sam</a:t>
            </a:r>
            <a:r>
              <a:rPr lang="en-GB" dirty="0" smtClean="0"/>
              <a:t>.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Mrzovoljna</a:t>
            </a:r>
            <a:r>
              <a:rPr lang="en-GB" dirty="0" smtClean="0"/>
              <a:t> </a:t>
            </a:r>
            <a:r>
              <a:rPr lang="en-GB" dirty="0" err="1" smtClean="0"/>
              <a:t>sam</a:t>
            </a:r>
            <a:r>
              <a:rPr lang="en-GB" dirty="0" smtClean="0"/>
              <a:t>, </a:t>
            </a:r>
            <a:r>
              <a:rPr lang="en-GB" dirty="0" err="1" smtClean="0"/>
              <a:t>lako</a:t>
            </a:r>
            <a:r>
              <a:rPr lang="en-GB" dirty="0" smtClean="0"/>
              <a:t> </a:t>
            </a:r>
            <a:r>
              <a:rPr lang="en-GB" dirty="0" err="1" smtClean="0"/>
              <a:t>planem</a:t>
            </a:r>
            <a:r>
              <a:rPr lang="en-GB" dirty="0" smtClean="0"/>
              <a:t>, </a:t>
            </a:r>
            <a:r>
              <a:rPr lang="en-GB" dirty="0" err="1" smtClean="0"/>
              <a:t>očekujeme</a:t>
            </a:r>
            <a:r>
              <a:rPr lang="en-GB" dirty="0" smtClean="0"/>
              <a:t> </a:t>
            </a:r>
            <a:r>
              <a:rPr lang="en-GB" dirty="0" err="1" smtClean="0"/>
              <a:t>mnogo</a:t>
            </a:r>
            <a:r>
              <a:rPr lang="en-GB" dirty="0" smtClean="0"/>
              <a:t> </a:t>
            </a:r>
            <a:r>
              <a:rPr lang="en-GB" dirty="0" err="1" smtClean="0"/>
              <a:t>od</a:t>
            </a:r>
            <a:r>
              <a:rPr lang="en-GB" dirty="0" smtClean="0"/>
              <a:t> </a:t>
            </a:r>
            <a:r>
              <a:rPr lang="en-GB" dirty="0" err="1" smtClean="0"/>
              <a:t>ljudi</a:t>
            </a:r>
            <a:r>
              <a:rPr lang="en-GB" dirty="0" smtClean="0"/>
              <a:t> </a:t>
            </a:r>
            <a:r>
              <a:rPr lang="en-GB" dirty="0" err="1" smtClean="0"/>
              <a:t>oko</a:t>
            </a:r>
            <a:r>
              <a:rPr lang="en-GB" dirty="0" smtClean="0"/>
              <a:t> </a:t>
            </a:r>
            <a:r>
              <a:rPr lang="en-GB" dirty="0" err="1" smtClean="0"/>
              <a:t>mene</a:t>
            </a:r>
            <a:r>
              <a:rPr lang="en-GB" dirty="0" smtClean="0"/>
              <a:t>.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Sve</a:t>
            </a:r>
            <a:r>
              <a:rPr lang="en-GB" dirty="0" smtClean="0"/>
              <a:t> </a:t>
            </a:r>
            <a:r>
              <a:rPr lang="en-GB" dirty="0" err="1" smtClean="0"/>
              <a:t>manje</a:t>
            </a:r>
            <a:r>
              <a:rPr lang="en-GB" dirty="0" smtClean="0"/>
              <a:t> </a:t>
            </a:r>
            <a:r>
              <a:rPr lang="en-GB" dirty="0" err="1" smtClean="0"/>
              <a:t>vremena</a:t>
            </a:r>
            <a:r>
              <a:rPr lang="en-GB" dirty="0" smtClean="0"/>
              <a:t> </a:t>
            </a:r>
            <a:r>
              <a:rPr lang="en-GB" dirty="0" err="1" smtClean="0"/>
              <a:t>želim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provodim</a:t>
            </a:r>
            <a:r>
              <a:rPr lang="en-GB" dirty="0" smtClean="0"/>
              <a:t>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prijateljima</a:t>
            </a:r>
            <a:r>
              <a:rPr lang="en-GB" dirty="0" smtClean="0"/>
              <a:t>, </a:t>
            </a:r>
            <a:r>
              <a:rPr lang="en-GB" dirty="0" err="1" smtClean="0"/>
              <a:t>porodicom</a:t>
            </a:r>
            <a:r>
              <a:rPr lang="en-GB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Poslovni</a:t>
            </a:r>
            <a:r>
              <a:rPr lang="en-GB" dirty="0" smtClean="0"/>
              <a:t> </a:t>
            </a:r>
            <a:r>
              <a:rPr lang="en-GB" dirty="0" err="1" smtClean="0"/>
              <a:t>razgovori</a:t>
            </a:r>
            <a:r>
              <a:rPr lang="en-GB" dirty="0" smtClean="0"/>
              <a:t> </a:t>
            </a:r>
            <a:r>
              <a:rPr lang="en-GB" dirty="0" err="1" smtClean="0"/>
              <a:t>čini</a:t>
            </a:r>
            <a:r>
              <a:rPr lang="en-GB" dirty="0" smtClean="0"/>
              <a:t> </a:t>
            </a:r>
            <a:r>
              <a:rPr lang="en-GB" dirty="0" smtClean="0"/>
              <a:t>mi se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smtClean="0"/>
              <a:t>mi </a:t>
            </a:r>
            <a:r>
              <a:rPr lang="en-GB" dirty="0" err="1" smtClean="0"/>
              <a:t>oduzimaju</a:t>
            </a:r>
            <a:r>
              <a:rPr lang="en-GB" dirty="0" smtClean="0"/>
              <a:t> </a:t>
            </a:r>
            <a:r>
              <a:rPr lang="en-GB" dirty="0" err="1" smtClean="0"/>
              <a:t>previše</a:t>
            </a:r>
            <a:r>
              <a:rPr lang="en-GB" dirty="0" smtClean="0"/>
              <a:t> </a:t>
            </a:r>
            <a:r>
              <a:rPr lang="en-GB" dirty="0" err="1" smtClean="0"/>
              <a:t>vremena</a:t>
            </a:r>
            <a:r>
              <a:rPr lang="en-GB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Često</a:t>
            </a:r>
            <a:r>
              <a:rPr lang="en-GB" dirty="0" smtClean="0"/>
              <a:t> </a:t>
            </a:r>
            <a:r>
              <a:rPr lang="en-GB" dirty="0" err="1" smtClean="0"/>
              <a:t>sam</a:t>
            </a:r>
            <a:r>
              <a:rPr lang="en-GB" dirty="0" smtClean="0"/>
              <a:t> </a:t>
            </a:r>
            <a:r>
              <a:rPr lang="en-GB" dirty="0" err="1" smtClean="0"/>
              <a:t>bolesna</a:t>
            </a:r>
            <a:r>
              <a:rPr lang="en-GB" dirty="0" smtClean="0"/>
              <a:t>, </a:t>
            </a:r>
            <a:r>
              <a:rPr lang="en-GB" dirty="0" err="1" smtClean="0"/>
              <a:t>osećam</a:t>
            </a:r>
            <a:r>
              <a:rPr lang="en-GB" dirty="0" smtClean="0"/>
              <a:t> </a:t>
            </a:r>
            <a:r>
              <a:rPr lang="en-GB" dirty="0" smtClean="0"/>
              <a:t>se </a:t>
            </a:r>
            <a:r>
              <a:rPr lang="en-GB" dirty="0" err="1" smtClean="0"/>
              <a:t>umorno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generalno</a:t>
            </a:r>
            <a:r>
              <a:rPr lang="en-GB" dirty="0" smtClean="0"/>
              <a:t> </a:t>
            </a:r>
            <a:r>
              <a:rPr lang="en-GB" dirty="0" err="1" smtClean="0"/>
              <a:t>loše</a:t>
            </a:r>
            <a:r>
              <a:rPr lang="en-GB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Na </a:t>
            </a:r>
            <a:r>
              <a:rPr lang="en-GB" dirty="0" err="1" smtClean="0"/>
              <a:t>kraju</a:t>
            </a:r>
            <a:r>
              <a:rPr lang="en-GB" dirty="0" smtClean="0"/>
              <a:t> </a:t>
            </a:r>
            <a:r>
              <a:rPr lang="en-GB" dirty="0" err="1" smtClean="0"/>
              <a:t>dana</a:t>
            </a:r>
            <a:r>
              <a:rPr lang="en-GB" dirty="0" smtClean="0"/>
              <a:t> </a:t>
            </a:r>
            <a:r>
              <a:rPr lang="en-GB" dirty="0" err="1" smtClean="0"/>
              <a:t>osećam</a:t>
            </a:r>
            <a:r>
              <a:rPr lang="en-GB" dirty="0" smtClean="0"/>
              <a:t> </a:t>
            </a:r>
            <a:r>
              <a:rPr lang="en-GB" dirty="0" err="1" smtClean="0"/>
              <a:t>pometnju</a:t>
            </a:r>
            <a:r>
              <a:rPr lang="en-GB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Teško</a:t>
            </a:r>
            <a:r>
              <a:rPr lang="en-GB" dirty="0" smtClean="0"/>
              <a:t> </a:t>
            </a:r>
            <a:r>
              <a:rPr lang="en-GB" dirty="0" smtClean="0"/>
              <a:t>mi je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osetim</a:t>
            </a:r>
            <a:r>
              <a:rPr lang="en-GB" dirty="0" smtClean="0"/>
              <a:t> </a:t>
            </a:r>
            <a:r>
              <a:rPr lang="en-GB" dirty="0" err="1" smtClean="0"/>
              <a:t>sreću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zadovoljstvo</a:t>
            </a:r>
            <a:r>
              <a:rPr lang="en-GB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Teško</a:t>
            </a:r>
            <a:r>
              <a:rPr lang="en-GB" dirty="0" smtClean="0"/>
              <a:t> </a:t>
            </a:r>
            <a:r>
              <a:rPr lang="en-GB" dirty="0" smtClean="0"/>
              <a:t>mi </a:t>
            </a:r>
            <a:r>
              <a:rPr lang="en-GB" dirty="0" err="1" smtClean="0"/>
              <a:t>padaju</a:t>
            </a:r>
            <a:r>
              <a:rPr lang="en-GB" dirty="0" smtClean="0"/>
              <a:t> </a:t>
            </a:r>
            <a:r>
              <a:rPr lang="en-GB" dirty="0" err="1" smtClean="0"/>
              <a:t>šale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vaš</a:t>
            </a:r>
            <a:r>
              <a:rPr lang="en-GB" dirty="0" smtClean="0"/>
              <a:t> </a:t>
            </a:r>
            <a:r>
              <a:rPr lang="en-GB" dirty="0" err="1" smtClean="0"/>
              <a:t>račun</a:t>
            </a:r>
            <a:r>
              <a:rPr lang="en-GB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Opterećuje</a:t>
            </a:r>
            <a:r>
              <a:rPr lang="en-GB" dirty="0" smtClean="0"/>
              <a:t> </a:t>
            </a:r>
            <a:r>
              <a:rPr lang="en-GB" dirty="0" smtClean="0"/>
              <a:t>me </a:t>
            </a:r>
            <a:r>
              <a:rPr lang="en-GB" dirty="0" err="1" smtClean="0"/>
              <a:t>seks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stvara</a:t>
            </a:r>
            <a:r>
              <a:rPr lang="en-GB" dirty="0" smtClean="0"/>
              <a:t> </a:t>
            </a:r>
            <a:r>
              <a:rPr lang="en-GB" dirty="0" err="1" smtClean="0"/>
              <a:t>više</a:t>
            </a:r>
            <a:r>
              <a:rPr lang="en-GB" dirty="0" smtClean="0"/>
              <a:t> </a:t>
            </a:r>
            <a:r>
              <a:rPr lang="en-GB" dirty="0" err="1" smtClean="0"/>
              <a:t>problema</a:t>
            </a:r>
            <a:r>
              <a:rPr lang="en-GB" dirty="0" smtClean="0"/>
              <a:t> </a:t>
            </a:r>
            <a:r>
              <a:rPr lang="en-GB" dirty="0" err="1" smtClean="0"/>
              <a:t>nego</a:t>
            </a:r>
            <a:r>
              <a:rPr lang="en-GB" dirty="0" smtClean="0"/>
              <a:t> </a:t>
            </a:r>
            <a:r>
              <a:rPr lang="en-GB" dirty="0" err="1" smtClean="0"/>
              <a:t>inače</a:t>
            </a:r>
            <a:r>
              <a:rPr lang="en-GB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Imam </a:t>
            </a:r>
            <a:r>
              <a:rPr lang="en-GB" dirty="0" err="1" smtClean="0"/>
              <a:t>osećaj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smtClean="0"/>
              <a:t>imam </a:t>
            </a:r>
            <a:r>
              <a:rPr lang="en-GB" dirty="0" err="1" smtClean="0"/>
              <a:t>malo</a:t>
            </a:r>
            <a:r>
              <a:rPr lang="en-GB" dirty="0" smtClean="0"/>
              <a:t> toga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kažem</a:t>
            </a:r>
            <a:r>
              <a:rPr lang="en-GB" dirty="0" smtClean="0"/>
              <a:t> </a:t>
            </a:r>
            <a:r>
              <a:rPr lang="en-GB" dirty="0" smtClean="0"/>
              <a:t>o </a:t>
            </a:r>
            <a:r>
              <a:rPr lang="en-GB" dirty="0" err="1" smtClean="0"/>
              <a:t>drugima</a:t>
            </a:r>
            <a:r>
              <a:rPr lang="en-GB" dirty="0" smtClean="0"/>
              <a:t>.</a:t>
            </a:r>
          </a:p>
          <a:p>
            <a:pPr marL="514350" indent="-514350">
              <a:buNone/>
            </a:pPr>
            <a:r>
              <a:rPr lang="en-GB" dirty="0" err="1" smtClean="0"/>
              <a:t>Vaš</a:t>
            </a:r>
            <a:r>
              <a:rPr lang="en-GB" dirty="0" smtClean="0"/>
              <a:t> </a:t>
            </a:r>
            <a:r>
              <a:rPr lang="en-GB" dirty="0" err="1" smtClean="0"/>
              <a:t>rezultat</a:t>
            </a:r>
            <a:r>
              <a:rPr lang="en-GB" dirty="0" smtClean="0"/>
              <a:t> je </a:t>
            </a:r>
            <a:r>
              <a:rPr lang="en-GB" dirty="0" smtClean="0"/>
              <a:t>______________</a:t>
            </a:r>
          </a:p>
          <a:p>
            <a:pPr marL="514350" indent="-514350">
              <a:buNone/>
            </a:pPr>
            <a:r>
              <a:rPr lang="en-GB" dirty="0" smtClean="0"/>
              <a:t>(</a:t>
            </a:r>
            <a:r>
              <a:rPr lang="en-GB" dirty="0" err="1" smtClean="0"/>
              <a:t>Freudenbergerova</a:t>
            </a:r>
            <a:r>
              <a:rPr lang="en-GB" dirty="0" smtClean="0"/>
              <a:t> </a:t>
            </a:r>
            <a:r>
              <a:rPr lang="en-GB" dirty="0" err="1" smtClean="0"/>
              <a:t>skala</a:t>
            </a:r>
            <a:r>
              <a:rPr lang="en-GB" dirty="0" smtClean="0"/>
              <a:t> </a:t>
            </a:r>
            <a:r>
              <a:rPr lang="en-GB" dirty="0" err="1" smtClean="0"/>
              <a:t>sagorevanja</a:t>
            </a:r>
            <a:r>
              <a:rPr lang="en-GB" dirty="0" smtClean="0"/>
              <a:t>)</a:t>
            </a:r>
            <a:endParaRPr lang="en-GB" dirty="0" smtClean="0"/>
          </a:p>
          <a:p>
            <a:pPr marL="514350" indent="-514350">
              <a:buNone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543346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GB" dirty="0" smtClean="0"/>
              <a:t>1.       </a:t>
            </a:r>
            <a:r>
              <a:rPr lang="en-GB" dirty="0" err="1" smtClean="0"/>
              <a:t>Smrt</a:t>
            </a:r>
            <a:r>
              <a:rPr lang="en-GB" dirty="0" smtClean="0"/>
              <a:t> </a:t>
            </a:r>
            <a:r>
              <a:rPr lang="en-GB" dirty="0" err="1" smtClean="0"/>
              <a:t>bračnog</a:t>
            </a:r>
            <a:r>
              <a:rPr lang="en-GB" dirty="0" smtClean="0"/>
              <a:t> (</a:t>
            </a:r>
            <a:r>
              <a:rPr lang="en-GB" dirty="0" err="1" smtClean="0"/>
              <a:t>emotivnog</a:t>
            </a:r>
            <a:r>
              <a:rPr lang="en-GB" dirty="0" smtClean="0"/>
              <a:t>) </a:t>
            </a:r>
            <a:r>
              <a:rPr lang="en-GB" dirty="0" err="1" smtClean="0"/>
              <a:t>partnera</a:t>
            </a:r>
            <a:r>
              <a:rPr lang="en-GB" dirty="0" smtClean="0"/>
              <a:t>   100</a:t>
            </a:r>
          </a:p>
          <a:p>
            <a:pPr>
              <a:buNone/>
            </a:pPr>
            <a:r>
              <a:rPr lang="en-GB" dirty="0" smtClean="0"/>
              <a:t>2.       </a:t>
            </a:r>
            <a:r>
              <a:rPr lang="en-GB" dirty="0" err="1" smtClean="0"/>
              <a:t>Razvod</a:t>
            </a:r>
            <a:r>
              <a:rPr lang="en-GB" dirty="0" smtClean="0"/>
              <a:t>    73</a:t>
            </a:r>
          </a:p>
          <a:p>
            <a:pPr>
              <a:buNone/>
            </a:pPr>
            <a:r>
              <a:rPr lang="en-GB" dirty="0" smtClean="0"/>
              <a:t>3.       </a:t>
            </a:r>
            <a:r>
              <a:rPr lang="en-GB" dirty="0" err="1" smtClean="0"/>
              <a:t>Razdvajanje</a:t>
            </a:r>
            <a:r>
              <a:rPr lang="en-GB" dirty="0" smtClean="0"/>
              <a:t> </a:t>
            </a:r>
            <a:r>
              <a:rPr lang="en-GB" dirty="0" err="1" smtClean="0"/>
              <a:t>od</a:t>
            </a:r>
            <a:r>
              <a:rPr lang="en-GB" dirty="0" smtClean="0"/>
              <a:t> </a:t>
            </a:r>
            <a:r>
              <a:rPr lang="en-GB" dirty="0" err="1" smtClean="0"/>
              <a:t>bračnog</a:t>
            </a:r>
            <a:r>
              <a:rPr lang="en-GB" dirty="0" smtClean="0"/>
              <a:t> (</a:t>
            </a:r>
            <a:r>
              <a:rPr lang="en-GB" dirty="0" err="1" smtClean="0"/>
              <a:t>emotivnog</a:t>
            </a:r>
            <a:r>
              <a:rPr lang="en-GB" dirty="0" smtClean="0"/>
              <a:t>) </a:t>
            </a:r>
            <a:r>
              <a:rPr lang="en-GB" dirty="0" err="1" smtClean="0"/>
              <a:t>partnera</a:t>
            </a:r>
            <a:r>
              <a:rPr lang="en-GB" dirty="0" smtClean="0"/>
              <a:t>   65</a:t>
            </a:r>
          </a:p>
          <a:p>
            <a:pPr>
              <a:buNone/>
            </a:pPr>
            <a:r>
              <a:rPr lang="en-GB" dirty="0" smtClean="0"/>
              <a:t>4.       </a:t>
            </a:r>
            <a:r>
              <a:rPr lang="en-GB" dirty="0" err="1" smtClean="0"/>
              <a:t>Boravak</a:t>
            </a:r>
            <a:r>
              <a:rPr lang="en-GB" dirty="0" smtClean="0"/>
              <a:t> u </a:t>
            </a:r>
            <a:r>
              <a:rPr lang="en-GB" dirty="0" err="1" smtClean="0"/>
              <a:t>zatvoru</a:t>
            </a:r>
            <a:r>
              <a:rPr lang="en-GB" dirty="0" smtClean="0"/>
              <a:t>   63</a:t>
            </a:r>
          </a:p>
          <a:p>
            <a:pPr>
              <a:buNone/>
            </a:pPr>
            <a:r>
              <a:rPr lang="en-GB" dirty="0" smtClean="0"/>
              <a:t>5.       </a:t>
            </a:r>
            <a:r>
              <a:rPr lang="en-GB" dirty="0" err="1" smtClean="0"/>
              <a:t>Smrt</a:t>
            </a:r>
            <a:r>
              <a:rPr lang="en-GB" dirty="0" smtClean="0"/>
              <a:t> </a:t>
            </a:r>
            <a:r>
              <a:rPr lang="en-GB" dirty="0" err="1" smtClean="0"/>
              <a:t>bliskog</a:t>
            </a:r>
            <a:r>
              <a:rPr lang="en-GB" dirty="0" smtClean="0"/>
              <a:t> </a:t>
            </a:r>
            <a:r>
              <a:rPr lang="en-GB" dirty="0" err="1" smtClean="0"/>
              <a:t>člana</a:t>
            </a:r>
            <a:r>
              <a:rPr lang="en-GB" dirty="0" smtClean="0"/>
              <a:t> </a:t>
            </a:r>
            <a:r>
              <a:rPr lang="en-GB" dirty="0" err="1" smtClean="0"/>
              <a:t>porodice</a:t>
            </a:r>
            <a:r>
              <a:rPr lang="en-GB" dirty="0" smtClean="0"/>
              <a:t>   63</a:t>
            </a:r>
          </a:p>
          <a:p>
            <a:pPr>
              <a:buNone/>
            </a:pPr>
            <a:r>
              <a:rPr lang="en-GB" dirty="0" smtClean="0"/>
              <a:t>6.       </a:t>
            </a:r>
            <a:r>
              <a:rPr lang="en-GB" dirty="0" err="1" smtClean="0"/>
              <a:t>Povreda</a:t>
            </a:r>
            <a:r>
              <a:rPr lang="en-GB" dirty="0" smtClean="0"/>
              <a:t> </a:t>
            </a:r>
            <a:r>
              <a:rPr lang="en-GB" dirty="0" err="1" smtClean="0"/>
              <a:t>ili</a:t>
            </a:r>
            <a:r>
              <a:rPr lang="en-GB" dirty="0" smtClean="0"/>
              <a:t> </a:t>
            </a:r>
            <a:r>
              <a:rPr lang="en-GB" dirty="0" err="1" smtClean="0"/>
              <a:t>bolest</a:t>
            </a:r>
            <a:r>
              <a:rPr lang="en-GB" dirty="0" smtClean="0"/>
              <a:t>    53</a:t>
            </a:r>
          </a:p>
          <a:p>
            <a:pPr>
              <a:buNone/>
            </a:pPr>
            <a:r>
              <a:rPr lang="en-GB" dirty="0" smtClean="0"/>
              <a:t>7.       </a:t>
            </a:r>
            <a:r>
              <a:rPr lang="en-GB" dirty="0" err="1" smtClean="0"/>
              <a:t>Udaja</a:t>
            </a:r>
            <a:r>
              <a:rPr lang="en-GB" dirty="0" smtClean="0"/>
              <a:t>/</a:t>
            </a:r>
            <a:r>
              <a:rPr lang="en-GB" dirty="0" err="1" smtClean="0"/>
              <a:t>ženidba</a:t>
            </a:r>
            <a:r>
              <a:rPr lang="en-GB" dirty="0" smtClean="0"/>
              <a:t>   50</a:t>
            </a:r>
          </a:p>
          <a:p>
            <a:pPr>
              <a:buNone/>
            </a:pPr>
            <a:r>
              <a:rPr lang="en-GB" dirty="0" smtClean="0"/>
              <a:t>8.       </a:t>
            </a:r>
            <a:r>
              <a:rPr lang="en-GB" dirty="0" err="1" smtClean="0"/>
              <a:t>Gubitak</a:t>
            </a:r>
            <a:r>
              <a:rPr lang="en-GB" dirty="0" smtClean="0"/>
              <a:t> </a:t>
            </a:r>
            <a:r>
              <a:rPr lang="en-GB" dirty="0" err="1" smtClean="0"/>
              <a:t>posla</a:t>
            </a:r>
            <a:r>
              <a:rPr lang="en-GB" dirty="0" smtClean="0"/>
              <a:t>  47</a:t>
            </a:r>
          </a:p>
          <a:p>
            <a:pPr>
              <a:buNone/>
            </a:pPr>
            <a:r>
              <a:rPr lang="en-GB" dirty="0" smtClean="0"/>
              <a:t>9.       </a:t>
            </a:r>
            <a:r>
              <a:rPr lang="en-GB" dirty="0" err="1" smtClean="0"/>
              <a:t>Pomirenje</a:t>
            </a:r>
            <a:r>
              <a:rPr lang="en-GB" dirty="0" smtClean="0"/>
              <a:t>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bračnim</a:t>
            </a:r>
            <a:r>
              <a:rPr lang="en-GB" dirty="0" smtClean="0"/>
              <a:t> (</a:t>
            </a:r>
            <a:r>
              <a:rPr lang="en-GB" dirty="0" err="1" smtClean="0"/>
              <a:t>emotivnim</a:t>
            </a:r>
            <a:r>
              <a:rPr lang="en-GB" dirty="0" smtClean="0"/>
              <a:t>) </a:t>
            </a:r>
            <a:r>
              <a:rPr lang="en-GB" dirty="0" err="1" smtClean="0"/>
              <a:t>partnerom</a:t>
            </a:r>
            <a:r>
              <a:rPr lang="en-GB" dirty="0" smtClean="0"/>
              <a:t>  45</a:t>
            </a:r>
          </a:p>
          <a:p>
            <a:pPr>
              <a:buNone/>
            </a:pPr>
            <a:r>
              <a:rPr lang="en-GB" dirty="0" smtClean="0"/>
              <a:t>10.    </a:t>
            </a:r>
            <a:r>
              <a:rPr lang="en-GB" dirty="0" err="1" smtClean="0"/>
              <a:t>Odlazak</a:t>
            </a:r>
            <a:r>
              <a:rPr lang="en-GB" dirty="0" smtClean="0"/>
              <a:t> u </a:t>
            </a:r>
            <a:r>
              <a:rPr lang="en-GB" dirty="0" err="1" smtClean="0"/>
              <a:t>penziju</a:t>
            </a:r>
            <a:r>
              <a:rPr lang="en-GB" dirty="0" smtClean="0"/>
              <a:t>    45</a:t>
            </a:r>
          </a:p>
          <a:p>
            <a:pPr>
              <a:buNone/>
            </a:pPr>
            <a:r>
              <a:rPr lang="en-GB" dirty="0" smtClean="0"/>
              <a:t>11.    </a:t>
            </a:r>
            <a:r>
              <a:rPr lang="en-GB" dirty="0" err="1" smtClean="0"/>
              <a:t>Bolest</a:t>
            </a:r>
            <a:r>
              <a:rPr lang="en-GB" dirty="0" smtClean="0"/>
              <a:t> </a:t>
            </a:r>
            <a:r>
              <a:rPr lang="en-GB" dirty="0" err="1" smtClean="0"/>
              <a:t>člana</a:t>
            </a:r>
            <a:r>
              <a:rPr lang="en-GB" dirty="0" smtClean="0"/>
              <a:t> </a:t>
            </a:r>
            <a:r>
              <a:rPr lang="en-GB" dirty="0" err="1" smtClean="0"/>
              <a:t>porodice</a:t>
            </a:r>
            <a:r>
              <a:rPr lang="en-GB" dirty="0" smtClean="0"/>
              <a:t>    44</a:t>
            </a:r>
          </a:p>
          <a:p>
            <a:pPr>
              <a:buNone/>
            </a:pPr>
            <a:r>
              <a:rPr lang="en-GB" dirty="0" smtClean="0"/>
              <a:t>12.    </a:t>
            </a:r>
            <a:r>
              <a:rPr lang="en-GB" dirty="0" err="1" smtClean="0"/>
              <a:t>Trudnoća</a:t>
            </a:r>
            <a:r>
              <a:rPr lang="en-GB" dirty="0" smtClean="0"/>
              <a:t>   40</a:t>
            </a:r>
          </a:p>
          <a:p>
            <a:pPr>
              <a:buNone/>
            </a:pPr>
            <a:r>
              <a:rPr lang="en-GB" dirty="0" smtClean="0"/>
              <a:t>13.    </a:t>
            </a:r>
            <a:r>
              <a:rPr lang="en-GB" dirty="0" err="1" smtClean="0"/>
              <a:t>Seksualni</a:t>
            </a:r>
            <a:r>
              <a:rPr lang="en-GB" dirty="0" smtClean="0"/>
              <a:t> </a:t>
            </a:r>
            <a:r>
              <a:rPr lang="en-GB" dirty="0" err="1" smtClean="0"/>
              <a:t>poremećaji</a:t>
            </a:r>
            <a:r>
              <a:rPr lang="en-GB" dirty="0" smtClean="0"/>
              <a:t>   39</a:t>
            </a:r>
          </a:p>
          <a:p>
            <a:pPr>
              <a:buNone/>
            </a:pPr>
            <a:r>
              <a:rPr lang="en-GB" dirty="0" smtClean="0"/>
              <a:t>14.    </a:t>
            </a:r>
            <a:r>
              <a:rPr lang="en-GB" dirty="0" err="1" smtClean="0"/>
              <a:t>Rođenje</a:t>
            </a:r>
            <a:r>
              <a:rPr lang="en-GB" dirty="0" smtClean="0"/>
              <a:t> </a:t>
            </a:r>
            <a:r>
              <a:rPr lang="en-GB" dirty="0" err="1" smtClean="0"/>
              <a:t>novog</a:t>
            </a:r>
            <a:r>
              <a:rPr lang="en-GB" dirty="0" smtClean="0"/>
              <a:t> </a:t>
            </a:r>
            <a:r>
              <a:rPr lang="en-GB" dirty="0" err="1" smtClean="0"/>
              <a:t>člana</a:t>
            </a:r>
            <a:r>
              <a:rPr lang="en-GB" dirty="0" smtClean="0"/>
              <a:t> </a:t>
            </a:r>
            <a:r>
              <a:rPr lang="en-GB" dirty="0" err="1" smtClean="0"/>
              <a:t>porodice</a:t>
            </a:r>
            <a:r>
              <a:rPr lang="en-GB" dirty="0" smtClean="0"/>
              <a:t>  39</a:t>
            </a:r>
          </a:p>
          <a:p>
            <a:pPr>
              <a:buNone/>
            </a:pPr>
            <a:r>
              <a:rPr lang="en-GB" dirty="0" smtClean="0"/>
              <a:t>15.    </a:t>
            </a:r>
            <a:r>
              <a:rPr lang="en-GB" dirty="0" err="1" smtClean="0"/>
              <a:t>Promena</a:t>
            </a:r>
            <a:r>
              <a:rPr lang="en-GB" dirty="0" smtClean="0"/>
              <a:t> </a:t>
            </a:r>
            <a:r>
              <a:rPr lang="en-GB" dirty="0" err="1" smtClean="0"/>
              <a:t>radnog</a:t>
            </a:r>
            <a:r>
              <a:rPr lang="en-GB" dirty="0" smtClean="0"/>
              <a:t> </a:t>
            </a:r>
            <a:r>
              <a:rPr lang="en-GB" dirty="0" err="1" smtClean="0"/>
              <a:t>mesta</a:t>
            </a:r>
            <a:r>
              <a:rPr lang="en-GB" dirty="0" smtClean="0"/>
              <a:t>   39</a:t>
            </a:r>
          </a:p>
          <a:p>
            <a:pPr>
              <a:buNone/>
            </a:pPr>
            <a:r>
              <a:rPr lang="en-GB" dirty="0" smtClean="0"/>
              <a:t>16.    </a:t>
            </a:r>
            <a:r>
              <a:rPr lang="en-GB" dirty="0" err="1" smtClean="0"/>
              <a:t>Promena</a:t>
            </a:r>
            <a:r>
              <a:rPr lang="en-GB" dirty="0" smtClean="0"/>
              <a:t> </a:t>
            </a:r>
            <a:r>
              <a:rPr lang="en-GB" dirty="0" err="1" smtClean="0"/>
              <a:t>finansijske</a:t>
            </a:r>
            <a:r>
              <a:rPr lang="en-GB" dirty="0" smtClean="0"/>
              <a:t> </a:t>
            </a:r>
            <a:r>
              <a:rPr lang="en-GB" dirty="0" err="1" smtClean="0"/>
              <a:t>situacije</a:t>
            </a:r>
            <a:r>
              <a:rPr lang="en-GB" dirty="0" smtClean="0"/>
              <a:t>  38</a:t>
            </a:r>
          </a:p>
          <a:p>
            <a:pPr>
              <a:buNone/>
            </a:pPr>
            <a:r>
              <a:rPr lang="en-GB" dirty="0" smtClean="0"/>
              <a:t>17.    </a:t>
            </a:r>
            <a:r>
              <a:rPr lang="en-GB" dirty="0" err="1" smtClean="0"/>
              <a:t>Smrt</a:t>
            </a:r>
            <a:r>
              <a:rPr lang="en-GB" dirty="0" smtClean="0"/>
              <a:t> </a:t>
            </a:r>
            <a:r>
              <a:rPr lang="en-GB" dirty="0" err="1" smtClean="0"/>
              <a:t>bliskog</a:t>
            </a:r>
            <a:r>
              <a:rPr lang="en-GB" dirty="0" smtClean="0"/>
              <a:t> </a:t>
            </a:r>
            <a:r>
              <a:rPr lang="en-GB" dirty="0" err="1" smtClean="0"/>
              <a:t>prijatelja</a:t>
            </a:r>
            <a:r>
              <a:rPr lang="en-GB" dirty="0" smtClean="0"/>
              <a:t>  37</a:t>
            </a:r>
          </a:p>
          <a:p>
            <a:pPr>
              <a:buNone/>
            </a:pPr>
            <a:r>
              <a:rPr lang="en-GB" dirty="0" smtClean="0"/>
              <a:t>18.    </a:t>
            </a:r>
            <a:r>
              <a:rPr lang="en-GB" dirty="0" err="1" smtClean="0"/>
              <a:t>Promena</a:t>
            </a:r>
            <a:r>
              <a:rPr lang="en-GB" dirty="0" smtClean="0"/>
              <a:t> </a:t>
            </a:r>
            <a:r>
              <a:rPr lang="en-GB" dirty="0" err="1" smtClean="0"/>
              <a:t>zanimanja</a:t>
            </a:r>
            <a:r>
              <a:rPr lang="en-GB" dirty="0" smtClean="0"/>
              <a:t>  36</a:t>
            </a:r>
          </a:p>
          <a:p>
            <a:pPr>
              <a:buNone/>
            </a:pPr>
            <a:r>
              <a:rPr lang="en-GB" dirty="0" smtClean="0"/>
              <a:t>19.    </a:t>
            </a:r>
            <a:r>
              <a:rPr lang="en-GB" dirty="0" err="1" smtClean="0"/>
              <a:t>Učestale</a:t>
            </a:r>
            <a:r>
              <a:rPr lang="en-GB" dirty="0" smtClean="0"/>
              <a:t> </a:t>
            </a:r>
            <a:r>
              <a:rPr lang="en-GB" dirty="0" err="1" smtClean="0"/>
              <a:t>svađe</a:t>
            </a:r>
            <a:r>
              <a:rPr lang="en-GB" dirty="0" smtClean="0"/>
              <a:t>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bračnim</a:t>
            </a:r>
            <a:r>
              <a:rPr lang="en-GB" dirty="0" smtClean="0"/>
              <a:t> (</a:t>
            </a:r>
            <a:r>
              <a:rPr lang="en-GB" dirty="0" err="1" smtClean="0"/>
              <a:t>emotivnim</a:t>
            </a:r>
            <a:r>
              <a:rPr lang="en-GB" dirty="0" smtClean="0"/>
              <a:t>) </a:t>
            </a:r>
            <a:r>
              <a:rPr lang="en-GB" dirty="0" err="1" smtClean="0"/>
              <a:t>partnerom</a:t>
            </a:r>
            <a:r>
              <a:rPr lang="en-GB" dirty="0" smtClean="0"/>
              <a:t>  35</a:t>
            </a:r>
          </a:p>
          <a:p>
            <a:pPr>
              <a:buNone/>
            </a:pPr>
            <a:r>
              <a:rPr lang="en-GB" dirty="0" smtClean="0"/>
              <a:t>20.    </a:t>
            </a:r>
            <a:r>
              <a:rPr lang="en-GB" dirty="0" err="1" smtClean="0"/>
              <a:t>Ogromna</a:t>
            </a:r>
            <a:r>
              <a:rPr lang="en-GB" dirty="0" smtClean="0"/>
              <a:t> </a:t>
            </a:r>
            <a:r>
              <a:rPr lang="en-GB" dirty="0" err="1" smtClean="0"/>
              <a:t>hipoteka</a:t>
            </a:r>
            <a:r>
              <a:rPr lang="en-GB" dirty="0" smtClean="0"/>
              <a:t>  31</a:t>
            </a:r>
          </a:p>
          <a:p>
            <a:pPr>
              <a:buNone/>
            </a:pPr>
            <a:r>
              <a:rPr lang="en-GB" dirty="0" smtClean="0"/>
              <a:t>21.    </a:t>
            </a:r>
            <a:r>
              <a:rPr lang="en-GB" dirty="0" err="1" smtClean="0"/>
              <a:t>Najava</a:t>
            </a:r>
            <a:r>
              <a:rPr lang="en-GB" dirty="0" smtClean="0"/>
              <a:t> </a:t>
            </a:r>
            <a:r>
              <a:rPr lang="en-GB" dirty="0" err="1" smtClean="0"/>
              <a:t>dospelih</a:t>
            </a:r>
            <a:r>
              <a:rPr lang="en-GB" dirty="0" smtClean="0"/>
              <a:t> </a:t>
            </a:r>
            <a:r>
              <a:rPr lang="en-GB" dirty="0" err="1" smtClean="0"/>
              <a:t>kredita</a:t>
            </a:r>
            <a:r>
              <a:rPr lang="en-GB" dirty="0" smtClean="0"/>
              <a:t>, </a:t>
            </a:r>
            <a:r>
              <a:rPr lang="en-GB" dirty="0" err="1" smtClean="0"/>
              <a:t>hipoteke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sl.  30</a:t>
            </a:r>
          </a:p>
          <a:p>
            <a:pPr>
              <a:buNone/>
            </a:pPr>
            <a:r>
              <a:rPr lang="en-GB" dirty="0" smtClean="0"/>
              <a:t>22.    </a:t>
            </a:r>
            <a:r>
              <a:rPr lang="en-GB" dirty="0" err="1" smtClean="0"/>
              <a:t>Promena</a:t>
            </a:r>
            <a:r>
              <a:rPr lang="en-GB" dirty="0" smtClean="0"/>
              <a:t> u </a:t>
            </a:r>
            <a:r>
              <a:rPr lang="en-GB" dirty="0" err="1" smtClean="0"/>
              <a:t>obavezama</a:t>
            </a:r>
            <a:r>
              <a:rPr lang="en-GB" dirty="0" smtClean="0"/>
              <a:t>  29</a:t>
            </a:r>
          </a:p>
          <a:p>
            <a:pPr>
              <a:buNone/>
            </a:pPr>
            <a:r>
              <a:rPr lang="en-GB" dirty="0" smtClean="0"/>
              <a:t>23.    </a:t>
            </a:r>
            <a:r>
              <a:rPr lang="en-GB" dirty="0" err="1" smtClean="0"/>
              <a:t>Dete</a:t>
            </a:r>
            <a:r>
              <a:rPr lang="en-GB" dirty="0" smtClean="0"/>
              <a:t> (sin, </a:t>
            </a:r>
            <a:r>
              <a:rPr lang="en-GB" dirty="0" err="1" smtClean="0"/>
              <a:t>ćerka</a:t>
            </a:r>
            <a:r>
              <a:rPr lang="en-GB" dirty="0" smtClean="0"/>
              <a:t>) </a:t>
            </a:r>
            <a:r>
              <a:rPr lang="en-GB" dirty="0" err="1" smtClean="0"/>
              <a:t>su</a:t>
            </a:r>
            <a:r>
              <a:rPr lang="en-GB" dirty="0" smtClean="0"/>
              <a:t> se </a:t>
            </a:r>
            <a:r>
              <a:rPr lang="en-GB" dirty="0" err="1" smtClean="0"/>
              <a:t>odselili</a:t>
            </a:r>
            <a:r>
              <a:rPr lang="en-GB" dirty="0" smtClean="0"/>
              <a:t> </a:t>
            </a:r>
            <a:r>
              <a:rPr lang="en-GB" dirty="0" err="1" smtClean="0"/>
              <a:t>iz</a:t>
            </a:r>
            <a:r>
              <a:rPr lang="en-GB" dirty="0" smtClean="0"/>
              <a:t> </a:t>
            </a:r>
            <a:r>
              <a:rPr lang="en-GB" dirty="0" err="1" smtClean="0"/>
              <a:t>kuće</a:t>
            </a:r>
            <a:r>
              <a:rPr lang="en-GB" dirty="0" smtClean="0"/>
              <a:t>  29</a:t>
            </a:r>
          </a:p>
          <a:p>
            <a:pPr>
              <a:buNone/>
            </a:pPr>
            <a:r>
              <a:rPr lang="en-GB" dirty="0" smtClean="0"/>
              <a:t>24.    </a:t>
            </a:r>
            <a:r>
              <a:rPr lang="en-GB" dirty="0" err="1" smtClean="0"/>
              <a:t>Problemi</a:t>
            </a:r>
            <a:r>
              <a:rPr lang="en-GB" dirty="0" smtClean="0"/>
              <a:t>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rođacima</a:t>
            </a:r>
            <a:r>
              <a:rPr lang="en-GB" dirty="0" smtClean="0"/>
              <a:t> </a:t>
            </a:r>
            <a:r>
              <a:rPr lang="en-GB" dirty="0" err="1" smtClean="0"/>
              <a:t>bračnog</a:t>
            </a:r>
            <a:r>
              <a:rPr lang="en-GB" dirty="0" smtClean="0"/>
              <a:t> (</a:t>
            </a:r>
            <a:r>
              <a:rPr lang="en-GB" dirty="0" err="1" smtClean="0"/>
              <a:t>emotivnog</a:t>
            </a:r>
            <a:r>
              <a:rPr lang="en-GB" dirty="0" smtClean="0"/>
              <a:t>) </a:t>
            </a:r>
            <a:r>
              <a:rPr lang="en-GB" dirty="0" err="1" smtClean="0"/>
              <a:t>partnera</a:t>
            </a:r>
            <a:r>
              <a:rPr lang="en-GB" dirty="0" smtClean="0"/>
              <a:t>  29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692696"/>
            <a:ext cx="4248472" cy="543346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GB" dirty="0" smtClean="0"/>
              <a:t>25.  </a:t>
            </a:r>
            <a:r>
              <a:rPr lang="en-GB" dirty="0" err="1" smtClean="0"/>
              <a:t>Značajan</a:t>
            </a:r>
            <a:r>
              <a:rPr lang="en-GB" dirty="0" smtClean="0"/>
              <a:t> </a:t>
            </a:r>
            <a:r>
              <a:rPr lang="en-GB" dirty="0" err="1" smtClean="0"/>
              <a:t>lični</a:t>
            </a:r>
            <a:r>
              <a:rPr lang="en-GB" dirty="0" smtClean="0"/>
              <a:t> </a:t>
            </a:r>
            <a:r>
              <a:rPr lang="en-GB" dirty="0" err="1" smtClean="0"/>
              <a:t>uspeh</a:t>
            </a:r>
            <a:r>
              <a:rPr lang="en-GB" dirty="0" smtClean="0"/>
              <a:t>  28</a:t>
            </a:r>
          </a:p>
          <a:p>
            <a:pPr>
              <a:buNone/>
            </a:pPr>
            <a:r>
              <a:rPr lang="en-GB" dirty="0" smtClean="0"/>
              <a:t>26.    </a:t>
            </a:r>
            <a:r>
              <a:rPr lang="en-GB" dirty="0" err="1" smtClean="0"/>
              <a:t>Početak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završetak</a:t>
            </a:r>
            <a:r>
              <a:rPr lang="en-GB" dirty="0" smtClean="0"/>
              <a:t> </a:t>
            </a:r>
            <a:r>
              <a:rPr lang="en-GB" dirty="0" err="1" smtClean="0"/>
              <a:t>rada</a:t>
            </a:r>
            <a:r>
              <a:rPr lang="en-GB" dirty="0" smtClean="0"/>
              <a:t> </a:t>
            </a:r>
            <a:r>
              <a:rPr lang="en-GB" dirty="0" err="1" smtClean="0"/>
              <a:t>bračnog</a:t>
            </a:r>
            <a:r>
              <a:rPr lang="en-GB" dirty="0" smtClean="0"/>
              <a:t> (</a:t>
            </a:r>
            <a:r>
              <a:rPr lang="en-GB" dirty="0" err="1" smtClean="0"/>
              <a:t>emotivnog</a:t>
            </a:r>
            <a:r>
              <a:rPr lang="en-GB" dirty="0" smtClean="0"/>
              <a:t>) </a:t>
            </a:r>
            <a:r>
              <a:rPr lang="en-GB" dirty="0" err="1" smtClean="0"/>
              <a:t>partnera</a:t>
            </a:r>
            <a:r>
              <a:rPr lang="en-GB" dirty="0" smtClean="0"/>
              <a:t>  26</a:t>
            </a:r>
          </a:p>
          <a:p>
            <a:pPr>
              <a:buNone/>
            </a:pPr>
            <a:r>
              <a:rPr lang="en-GB" dirty="0" smtClean="0"/>
              <a:t>27.    </a:t>
            </a:r>
            <a:r>
              <a:rPr lang="en-GB" dirty="0" err="1" smtClean="0"/>
              <a:t>Početak</a:t>
            </a:r>
            <a:r>
              <a:rPr lang="en-GB" dirty="0" smtClean="0"/>
              <a:t> </a:t>
            </a:r>
            <a:r>
              <a:rPr lang="en-GB" dirty="0" err="1" smtClean="0"/>
              <a:t>školovanja</a:t>
            </a:r>
            <a:r>
              <a:rPr lang="en-GB" dirty="0" smtClean="0"/>
              <a:t> </a:t>
            </a:r>
            <a:r>
              <a:rPr lang="en-GB" dirty="0" err="1" smtClean="0"/>
              <a:t>ili</a:t>
            </a:r>
            <a:r>
              <a:rPr lang="en-GB" dirty="0" smtClean="0"/>
              <a:t> </a:t>
            </a:r>
            <a:r>
              <a:rPr lang="en-GB" dirty="0" err="1" smtClean="0"/>
              <a:t>diplomiranje</a:t>
            </a:r>
            <a:r>
              <a:rPr lang="en-GB" dirty="0" smtClean="0"/>
              <a:t> 26</a:t>
            </a:r>
          </a:p>
          <a:p>
            <a:pPr>
              <a:buNone/>
            </a:pPr>
            <a:r>
              <a:rPr lang="en-GB" dirty="0" smtClean="0"/>
              <a:t>28.    </a:t>
            </a:r>
            <a:r>
              <a:rPr lang="en-GB" dirty="0" err="1" smtClean="0"/>
              <a:t>Promena</a:t>
            </a:r>
            <a:r>
              <a:rPr lang="en-GB" dirty="0" smtClean="0"/>
              <a:t> </a:t>
            </a:r>
            <a:r>
              <a:rPr lang="en-GB" dirty="0" err="1" smtClean="0"/>
              <a:t>mesta</a:t>
            </a:r>
            <a:r>
              <a:rPr lang="en-GB" dirty="0" smtClean="0"/>
              <a:t> </a:t>
            </a:r>
            <a:r>
              <a:rPr lang="en-GB" dirty="0" err="1" smtClean="0"/>
              <a:t>boravka</a:t>
            </a:r>
            <a:r>
              <a:rPr lang="en-GB" dirty="0" smtClean="0"/>
              <a:t>  25</a:t>
            </a:r>
          </a:p>
          <a:p>
            <a:pPr>
              <a:buNone/>
            </a:pPr>
            <a:r>
              <a:rPr lang="en-GB" dirty="0" smtClean="0"/>
              <a:t>29.    </a:t>
            </a:r>
            <a:r>
              <a:rPr lang="en-GB" dirty="0" err="1" smtClean="0"/>
              <a:t>Promena</a:t>
            </a:r>
            <a:r>
              <a:rPr lang="en-GB" dirty="0" smtClean="0"/>
              <a:t> </a:t>
            </a:r>
            <a:r>
              <a:rPr lang="en-GB" dirty="0" err="1" smtClean="0"/>
              <a:t>životnih</a:t>
            </a:r>
            <a:r>
              <a:rPr lang="en-GB" dirty="0" smtClean="0"/>
              <a:t> </a:t>
            </a:r>
            <a:r>
              <a:rPr lang="en-GB" dirty="0" err="1" smtClean="0"/>
              <a:t>navika</a:t>
            </a:r>
            <a:r>
              <a:rPr lang="en-GB" dirty="0" smtClean="0"/>
              <a:t> 24</a:t>
            </a:r>
          </a:p>
          <a:p>
            <a:pPr>
              <a:buNone/>
            </a:pPr>
            <a:r>
              <a:rPr lang="en-GB" dirty="0" smtClean="0"/>
              <a:t>30.    </a:t>
            </a:r>
            <a:r>
              <a:rPr lang="en-GB" dirty="0" err="1" smtClean="0"/>
              <a:t>Problemi</a:t>
            </a:r>
            <a:r>
              <a:rPr lang="en-GB" dirty="0" smtClean="0"/>
              <a:t>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šefom</a:t>
            </a:r>
            <a:r>
              <a:rPr lang="en-GB" dirty="0" smtClean="0"/>
              <a:t> 23</a:t>
            </a:r>
          </a:p>
          <a:p>
            <a:pPr>
              <a:buNone/>
            </a:pPr>
            <a:r>
              <a:rPr lang="en-GB" dirty="0" smtClean="0"/>
              <a:t>31.    </a:t>
            </a:r>
            <a:r>
              <a:rPr lang="en-GB" dirty="0" err="1" smtClean="0"/>
              <a:t>Promena</a:t>
            </a:r>
            <a:r>
              <a:rPr lang="en-GB" dirty="0" smtClean="0"/>
              <a:t> </a:t>
            </a:r>
            <a:r>
              <a:rPr lang="en-GB" dirty="0" err="1" smtClean="0"/>
              <a:t>radnog</a:t>
            </a:r>
            <a:r>
              <a:rPr lang="en-GB" dirty="0" smtClean="0"/>
              <a:t> </a:t>
            </a:r>
            <a:r>
              <a:rPr lang="en-GB" dirty="0" err="1" smtClean="0"/>
              <a:t>vremena</a:t>
            </a:r>
            <a:r>
              <a:rPr lang="en-GB" dirty="0" smtClean="0"/>
              <a:t> </a:t>
            </a:r>
            <a:r>
              <a:rPr lang="en-GB" dirty="0" err="1" smtClean="0"/>
              <a:t>ili</a:t>
            </a:r>
            <a:r>
              <a:rPr lang="en-GB" dirty="0" smtClean="0"/>
              <a:t> </a:t>
            </a:r>
            <a:r>
              <a:rPr lang="en-GB" dirty="0" err="1" smtClean="0"/>
              <a:t>uslova</a:t>
            </a:r>
            <a:r>
              <a:rPr lang="en-GB" dirty="0" smtClean="0"/>
              <a:t> </a:t>
            </a:r>
            <a:r>
              <a:rPr lang="en-GB" dirty="0" err="1" smtClean="0"/>
              <a:t>rada</a:t>
            </a:r>
            <a:r>
              <a:rPr lang="en-GB" dirty="0" smtClean="0"/>
              <a:t> 20</a:t>
            </a:r>
          </a:p>
          <a:p>
            <a:pPr>
              <a:buNone/>
            </a:pPr>
            <a:r>
              <a:rPr lang="en-GB" dirty="0" smtClean="0"/>
              <a:t>32.    </a:t>
            </a:r>
            <a:r>
              <a:rPr lang="en-GB" dirty="0" err="1" smtClean="0"/>
              <a:t>Promena</a:t>
            </a:r>
            <a:r>
              <a:rPr lang="en-GB" dirty="0" smtClean="0"/>
              <a:t> </a:t>
            </a:r>
            <a:r>
              <a:rPr lang="en-GB" dirty="0" err="1" smtClean="0"/>
              <a:t>stanovanja</a:t>
            </a:r>
            <a:r>
              <a:rPr lang="en-GB" dirty="0" smtClean="0"/>
              <a:t> 20</a:t>
            </a:r>
          </a:p>
          <a:p>
            <a:pPr>
              <a:buNone/>
            </a:pPr>
            <a:r>
              <a:rPr lang="en-GB" dirty="0" smtClean="0"/>
              <a:t>33.    </a:t>
            </a:r>
            <a:r>
              <a:rPr lang="en-GB" dirty="0" err="1" smtClean="0"/>
              <a:t>Promena</a:t>
            </a:r>
            <a:r>
              <a:rPr lang="en-GB" dirty="0" smtClean="0"/>
              <a:t> </a:t>
            </a:r>
            <a:r>
              <a:rPr lang="en-GB" dirty="0" err="1" smtClean="0"/>
              <a:t>škole</a:t>
            </a:r>
            <a:r>
              <a:rPr lang="en-GB" dirty="0" smtClean="0"/>
              <a:t> 20</a:t>
            </a:r>
          </a:p>
          <a:p>
            <a:pPr>
              <a:buNone/>
            </a:pPr>
            <a:r>
              <a:rPr lang="en-GB" dirty="0" smtClean="0"/>
              <a:t>34.    </a:t>
            </a:r>
            <a:r>
              <a:rPr lang="en-GB" dirty="0" err="1" smtClean="0"/>
              <a:t>Promena</a:t>
            </a:r>
            <a:r>
              <a:rPr lang="en-GB" dirty="0" smtClean="0"/>
              <a:t> u </a:t>
            </a:r>
            <a:r>
              <a:rPr lang="en-GB" dirty="0" err="1" smtClean="0"/>
              <a:t>načinu</a:t>
            </a:r>
            <a:r>
              <a:rPr lang="en-GB" dirty="0" smtClean="0"/>
              <a:t> </a:t>
            </a:r>
            <a:r>
              <a:rPr lang="en-GB" dirty="0" err="1" smtClean="0"/>
              <a:t>korišćenja</a:t>
            </a:r>
            <a:r>
              <a:rPr lang="en-GB" dirty="0" smtClean="0"/>
              <a:t> </a:t>
            </a:r>
            <a:r>
              <a:rPr lang="en-GB" dirty="0" err="1" smtClean="0"/>
              <a:t>slobodnog</a:t>
            </a:r>
            <a:r>
              <a:rPr lang="en-GB" dirty="0" smtClean="0"/>
              <a:t> </a:t>
            </a:r>
            <a:r>
              <a:rPr lang="en-GB" dirty="0" err="1" smtClean="0"/>
              <a:t>vremena</a:t>
            </a:r>
            <a:r>
              <a:rPr lang="en-GB" dirty="0" smtClean="0"/>
              <a:t> 19</a:t>
            </a:r>
          </a:p>
          <a:p>
            <a:pPr>
              <a:buNone/>
            </a:pPr>
            <a:r>
              <a:rPr lang="en-GB" dirty="0" smtClean="0"/>
              <a:t>35.    </a:t>
            </a:r>
            <a:r>
              <a:rPr lang="en-GB" dirty="0" err="1" smtClean="0"/>
              <a:t>Promena</a:t>
            </a:r>
            <a:r>
              <a:rPr lang="en-GB" dirty="0" smtClean="0"/>
              <a:t> u </a:t>
            </a:r>
            <a:r>
              <a:rPr lang="en-GB" dirty="0" err="1" smtClean="0"/>
              <a:t>religioznim</a:t>
            </a:r>
            <a:r>
              <a:rPr lang="en-GB" dirty="0" smtClean="0"/>
              <a:t> </a:t>
            </a:r>
            <a:r>
              <a:rPr lang="en-GB" dirty="0" err="1" smtClean="0"/>
              <a:t>aktivnostima</a:t>
            </a:r>
            <a:r>
              <a:rPr lang="en-GB" dirty="0" smtClean="0"/>
              <a:t> 19</a:t>
            </a:r>
          </a:p>
          <a:p>
            <a:pPr>
              <a:buNone/>
            </a:pPr>
            <a:r>
              <a:rPr lang="en-GB" dirty="0" smtClean="0"/>
              <a:t>36.    </a:t>
            </a:r>
            <a:r>
              <a:rPr lang="en-GB" dirty="0" err="1" smtClean="0"/>
              <a:t>Promena</a:t>
            </a:r>
            <a:r>
              <a:rPr lang="en-GB" dirty="0" smtClean="0"/>
              <a:t> u </a:t>
            </a:r>
            <a:r>
              <a:rPr lang="en-GB" dirty="0" err="1" smtClean="0"/>
              <a:t>društenim</a:t>
            </a:r>
            <a:r>
              <a:rPr lang="en-GB" dirty="0" smtClean="0"/>
              <a:t> </a:t>
            </a:r>
            <a:r>
              <a:rPr lang="en-GB" dirty="0" err="1" smtClean="0"/>
              <a:t>aktivnostima</a:t>
            </a:r>
            <a:r>
              <a:rPr lang="en-GB" dirty="0" smtClean="0"/>
              <a:t> 18</a:t>
            </a:r>
          </a:p>
          <a:p>
            <a:pPr>
              <a:buNone/>
            </a:pPr>
            <a:r>
              <a:rPr lang="en-GB" dirty="0" smtClean="0"/>
              <a:t>37.    Mala </a:t>
            </a:r>
            <a:r>
              <a:rPr lang="en-GB" dirty="0" err="1" smtClean="0"/>
              <a:t>hipoteka</a:t>
            </a:r>
            <a:r>
              <a:rPr lang="en-GB" dirty="0" smtClean="0"/>
              <a:t> 17</a:t>
            </a:r>
          </a:p>
          <a:p>
            <a:pPr>
              <a:buNone/>
            </a:pPr>
            <a:r>
              <a:rPr lang="en-GB" dirty="0" smtClean="0"/>
              <a:t>38.    </a:t>
            </a:r>
            <a:r>
              <a:rPr lang="en-GB" dirty="0" err="1" smtClean="0"/>
              <a:t>Promena</a:t>
            </a:r>
            <a:r>
              <a:rPr lang="en-GB" dirty="0" smtClean="0"/>
              <a:t> u </a:t>
            </a:r>
            <a:r>
              <a:rPr lang="en-GB" dirty="0" err="1" smtClean="0"/>
              <a:t>navikama</a:t>
            </a:r>
            <a:r>
              <a:rPr lang="en-GB" dirty="0" smtClean="0"/>
              <a:t> </a:t>
            </a:r>
            <a:r>
              <a:rPr lang="en-GB" dirty="0" err="1" smtClean="0"/>
              <a:t>spavanja</a:t>
            </a:r>
            <a:r>
              <a:rPr lang="en-GB" dirty="0" smtClean="0"/>
              <a:t> 16</a:t>
            </a:r>
          </a:p>
          <a:p>
            <a:pPr>
              <a:buNone/>
            </a:pPr>
            <a:r>
              <a:rPr lang="en-GB" dirty="0" smtClean="0"/>
              <a:t>39.    </a:t>
            </a:r>
            <a:r>
              <a:rPr lang="en-GB" dirty="0" err="1" smtClean="0"/>
              <a:t>Promena</a:t>
            </a:r>
            <a:r>
              <a:rPr lang="en-GB" dirty="0" smtClean="0"/>
              <a:t> u </a:t>
            </a:r>
            <a:r>
              <a:rPr lang="en-GB" dirty="0" err="1" smtClean="0"/>
              <a:t>broju</a:t>
            </a:r>
            <a:r>
              <a:rPr lang="en-GB" dirty="0" smtClean="0"/>
              <a:t> </a:t>
            </a:r>
            <a:r>
              <a:rPr lang="en-GB" dirty="0" err="1" smtClean="0"/>
              <a:t>članova</a:t>
            </a:r>
            <a:r>
              <a:rPr lang="en-GB" dirty="0" smtClean="0"/>
              <a:t> </a:t>
            </a:r>
            <a:r>
              <a:rPr lang="en-GB" dirty="0" err="1" smtClean="0"/>
              <a:t>porodice</a:t>
            </a:r>
            <a:r>
              <a:rPr lang="en-GB" dirty="0" smtClean="0"/>
              <a:t> 15</a:t>
            </a:r>
          </a:p>
          <a:p>
            <a:pPr>
              <a:buNone/>
            </a:pPr>
            <a:r>
              <a:rPr lang="en-GB" dirty="0" smtClean="0"/>
              <a:t>40.    </a:t>
            </a:r>
            <a:r>
              <a:rPr lang="en-GB" dirty="0" err="1" smtClean="0"/>
              <a:t>Promena</a:t>
            </a:r>
            <a:r>
              <a:rPr lang="en-GB" dirty="0" smtClean="0"/>
              <a:t> u </a:t>
            </a:r>
            <a:r>
              <a:rPr lang="en-GB" dirty="0" err="1" smtClean="0"/>
              <a:t>navikama</a:t>
            </a:r>
            <a:r>
              <a:rPr lang="en-GB" dirty="0" smtClean="0"/>
              <a:t> </a:t>
            </a:r>
            <a:r>
              <a:rPr lang="en-GB" dirty="0" err="1" smtClean="0"/>
              <a:t>ishrane</a:t>
            </a:r>
            <a:r>
              <a:rPr lang="en-GB" dirty="0" smtClean="0"/>
              <a:t> 15</a:t>
            </a:r>
          </a:p>
          <a:p>
            <a:pPr>
              <a:buNone/>
            </a:pPr>
            <a:r>
              <a:rPr lang="en-GB" dirty="0" smtClean="0"/>
              <a:t>41.    </a:t>
            </a:r>
            <a:r>
              <a:rPr lang="en-GB" dirty="0" err="1" smtClean="0"/>
              <a:t>Odlazak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godišnji</a:t>
            </a:r>
            <a:r>
              <a:rPr lang="en-GB" dirty="0" smtClean="0"/>
              <a:t> </a:t>
            </a:r>
            <a:r>
              <a:rPr lang="en-GB" dirty="0" err="1" smtClean="0"/>
              <a:t>odmor</a:t>
            </a:r>
            <a:r>
              <a:rPr lang="en-GB" dirty="0" smtClean="0"/>
              <a:t> 13</a:t>
            </a:r>
          </a:p>
          <a:p>
            <a:pPr>
              <a:buNone/>
            </a:pPr>
            <a:r>
              <a:rPr lang="en-GB" dirty="0" smtClean="0"/>
              <a:t>42.    </a:t>
            </a:r>
            <a:r>
              <a:rPr lang="en-GB" dirty="0" err="1" smtClean="0"/>
              <a:t>Božić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drugi</a:t>
            </a:r>
            <a:r>
              <a:rPr lang="en-GB" dirty="0" smtClean="0"/>
              <a:t> </a:t>
            </a:r>
            <a:r>
              <a:rPr lang="en-GB" dirty="0" err="1" smtClean="0"/>
              <a:t>veliki</a:t>
            </a:r>
            <a:r>
              <a:rPr lang="en-GB" dirty="0" smtClean="0"/>
              <a:t> </a:t>
            </a:r>
            <a:r>
              <a:rPr lang="en-GB" dirty="0" err="1" smtClean="0"/>
              <a:t>praznici</a:t>
            </a:r>
            <a:r>
              <a:rPr lang="en-GB" dirty="0" smtClean="0"/>
              <a:t> 12</a:t>
            </a:r>
          </a:p>
          <a:p>
            <a:pPr>
              <a:buNone/>
            </a:pPr>
            <a:r>
              <a:rPr lang="en-GB" dirty="0" smtClean="0"/>
              <a:t>43.    </a:t>
            </a:r>
            <a:r>
              <a:rPr lang="en-GB" dirty="0" err="1" smtClean="0"/>
              <a:t>Manji</a:t>
            </a:r>
            <a:r>
              <a:rPr lang="en-GB" dirty="0" smtClean="0"/>
              <a:t> </a:t>
            </a:r>
            <a:r>
              <a:rPr lang="en-GB" dirty="0" err="1" smtClean="0"/>
              <a:t>problemi</a:t>
            </a:r>
            <a:r>
              <a:rPr lang="en-GB" dirty="0" smtClean="0"/>
              <a:t>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zakonom</a:t>
            </a:r>
            <a:r>
              <a:rPr lang="en-GB" dirty="0" smtClean="0"/>
              <a:t> 11</a:t>
            </a:r>
          </a:p>
          <a:p>
            <a:pPr>
              <a:buNone/>
            </a:pPr>
            <a:r>
              <a:rPr lang="en-GB" dirty="0" smtClean="0"/>
              <a:t> 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</a:t>
            </a:r>
            <a:r>
              <a:rPr lang="en-GB" dirty="0" err="1" smtClean="0"/>
              <a:t>šta</a:t>
            </a:r>
            <a:r>
              <a:rPr lang="en-GB" dirty="0" smtClean="0"/>
              <a:t> sad?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ajvažnije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prihvatit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sve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svoje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emocije i reakcije baš takvima kakve jesu, bez prosuđivanja šta je normalno i šta bismo trebali ili ne bismo trebali. 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Svako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će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sebe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najbolje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proceniti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šta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mu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pomaže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uspostavi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održi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svoj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unutrašnji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mir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Zadržite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stare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rutine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stvorite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nove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Komunicirajte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Ograničite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izbor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vesti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informacija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vreme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tome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posvećujete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Prihvatite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sva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svoja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osećanja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budite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nežni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prema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sebi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zahtevajte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situacije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bude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drugačija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prihvatite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sada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tako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kako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je)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B050"/>
                </a:solidFill>
              </a:rPr>
              <a:t>Za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mentalnu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higijenu</a:t>
            </a:r>
            <a:r>
              <a:rPr lang="en-GB" dirty="0" smtClean="0">
                <a:solidFill>
                  <a:srgbClr val="00B050"/>
                </a:solidFill>
              </a:rPr>
              <a:t>- </a:t>
            </a:r>
            <a:r>
              <a:rPr lang="en-GB" dirty="0" err="1" smtClean="0">
                <a:solidFill>
                  <a:srgbClr val="00B050"/>
                </a:solidFill>
              </a:rPr>
              <a:t>periodično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err="1" smtClean="0">
                <a:solidFill>
                  <a:srgbClr val="00B050"/>
                </a:solidFill>
              </a:rPr>
              <a:t>Zastanite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i</a:t>
            </a:r>
            <a:r>
              <a:rPr lang="en-GB" dirty="0" smtClean="0">
                <a:solidFill>
                  <a:srgbClr val="00B050"/>
                </a:solidFill>
              </a:rPr>
              <a:t> </a:t>
            </a:r>
            <a:r>
              <a:rPr lang="en-GB" b="1" dirty="0" err="1" smtClean="0">
                <a:solidFill>
                  <a:srgbClr val="00B050"/>
                </a:solidFill>
              </a:rPr>
              <a:t>odvojite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vreme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za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sebe</a:t>
            </a:r>
            <a:r>
              <a:rPr lang="en-GB" dirty="0" smtClean="0">
                <a:solidFill>
                  <a:srgbClr val="00B050"/>
                </a:solidFill>
              </a:rPr>
              <a:t>… Pet </a:t>
            </a:r>
            <a:r>
              <a:rPr lang="en-GB" dirty="0" err="1" smtClean="0">
                <a:solidFill>
                  <a:srgbClr val="00B050"/>
                </a:solidFill>
              </a:rPr>
              <a:t>minuta</a:t>
            </a:r>
            <a:r>
              <a:rPr lang="en-GB" dirty="0" smtClean="0">
                <a:solidFill>
                  <a:srgbClr val="00B050"/>
                </a:solidFill>
              </a:rPr>
              <a:t>, </a:t>
            </a:r>
            <a:r>
              <a:rPr lang="en-GB" dirty="0" err="1" smtClean="0">
                <a:solidFill>
                  <a:srgbClr val="00B050"/>
                </a:solidFill>
              </a:rPr>
              <a:t>bez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akcije</a:t>
            </a:r>
            <a:r>
              <a:rPr lang="en-GB" dirty="0" smtClean="0">
                <a:solidFill>
                  <a:srgbClr val="00B050"/>
                </a:solidFill>
              </a:rPr>
              <a:t>, </a:t>
            </a:r>
            <a:r>
              <a:rPr lang="en-GB" dirty="0" err="1" smtClean="0">
                <a:solidFill>
                  <a:srgbClr val="00B050"/>
                </a:solidFill>
              </a:rPr>
              <a:t>bez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žurbe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i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bez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stresa</a:t>
            </a:r>
            <a:r>
              <a:rPr lang="en-GB" dirty="0" smtClean="0">
                <a:solidFill>
                  <a:srgbClr val="00B050"/>
                </a:solidFill>
              </a:rPr>
              <a:t>…</a:t>
            </a:r>
            <a:r>
              <a:rPr lang="en-GB" dirty="0" err="1" smtClean="0">
                <a:solidFill>
                  <a:srgbClr val="00B050"/>
                </a:solidFill>
              </a:rPr>
              <a:t>vreme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tokom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koga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ćete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moći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da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sednete</a:t>
            </a:r>
            <a:r>
              <a:rPr lang="en-GB" dirty="0" smtClean="0">
                <a:solidFill>
                  <a:srgbClr val="00B050"/>
                </a:solidFill>
              </a:rPr>
              <a:t>, „</a:t>
            </a:r>
            <a:r>
              <a:rPr lang="en-GB" dirty="0" err="1" smtClean="0">
                <a:solidFill>
                  <a:srgbClr val="00B050"/>
                </a:solidFill>
              </a:rPr>
              <a:t>popijete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kafu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sa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sobom</a:t>
            </a:r>
            <a:r>
              <a:rPr lang="en-GB" dirty="0" smtClean="0">
                <a:solidFill>
                  <a:srgbClr val="00B050"/>
                </a:solidFill>
              </a:rPr>
              <a:t>“ </a:t>
            </a:r>
            <a:r>
              <a:rPr lang="en-GB" dirty="0" err="1" smtClean="0">
                <a:solidFill>
                  <a:srgbClr val="00B050"/>
                </a:solidFill>
              </a:rPr>
              <a:t>i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upitate</a:t>
            </a:r>
            <a:r>
              <a:rPr lang="en-GB" dirty="0" smtClean="0">
                <a:solidFill>
                  <a:srgbClr val="00B050"/>
                </a:solidFill>
              </a:rPr>
              <a:t> se </a:t>
            </a:r>
            <a:r>
              <a:rPr lang="en-GB" dirty="0" err="1" smtClean="0">
                <a:solidFill>
                  <a:srgbClr val="00B050"/>
                </a:solidFill>
              </a:rPr>
              <a:t>kako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ste</a:t>
            </a:r>
            <a:r>
              <a:rPr lang="en-GB" dirty="0" smtClean="0">
                <a:solidFill>
                  <a:srgbClr val="00B050"/>
                </a:solidFill>
              </a:rPr>
              <a:t>!</a:t>
            </a:r>
          </a:p>
          <a:p>
            <a:r>
              <a:rPr lang="en-GB" b="1" dirty="0" err="1" smtClean="0">
                <a:solidFill>
                  <a:srgbClr val="00B050"/>
                </a:solidFill>
              </a:rPr>
              <a:t>Stvarno</a:t>
            </a:r>
            <a:r>
              <a:rPr lang="en-GB" b="1" dirty="0" smtClean="0">
                <a:solidFill>
                  <a:srgbClr val="00B050"/>
                </a:solidFill>
              </a:rPr>
              <a:t> se </a:t>
            </a:r>
            <a:r>
              <a:rPr lang="en-GB" b="1" dirty="0" err="1" smtClean="0">
                <a:solidFill>
                  <a:srgbClr val="00B050"/>
                </a:solidFill>
              </a:rPr>
              <a:t>upitajte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kako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ste</a:t>
            </a:r>
            <a:r>
              <a:rPr lang="en-GB" dirty="0" smtClean="0">
                <a:solidFill>
                  <a:srgbClr val="00B050"/>
                </a:solidFill>
              </a:rPr>
              <a:t>! </a:t>
            </a:r>
            <a:r>
              <a:rPr lang="en-GB" dirty="0" err="1" smtClean="0">
                <a:solidFill>
                  <a:srgbClr val="00B050"/>
                </a:solidFill>
              </a:rPr>
              <a:t>Neka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od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pitanja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koja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možete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sebi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da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postavite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su</a:t>
            </a:r>
            <a:r>
              <a:rPr lang="en-GB" dirty="0" smtClean="0">
                <a:solidFill>
                  <a:srgbClr val="00B050"/>
                </a:solidFill>
              </a:rPr>
              <a:t>: </a:t>
            </a:r>
            <a:r>
              <a:rPr lang="en-GB" dirty="0" err="1" smtClean="0">
                <a:solidFill>
                  <a:srgbClr val="00B050"/>
                </a:solidFill>
              </a:rPr>
              <a:t>Kako</a:t>
            </a:r>
            <a:r>
              <a:rPr lang="en-GB" dirty="0" smtClean="0">
                <a:solidFill>
                  <a:srgbClr val="00B050"/>
                </a:solidFill>
              </a:rPr>
              <a:t> se </a:t>
            </a:r>
            <a:r>
              <a:rPr lang="en-GB" dirty="0" err="1" smtClean="0">
                <a:solidFill>
                  <a:srgbClr val="00B050"/>
                </a:solidFill>
              </a:rPr>
              <a:t>osećam</a:t>
            </a:r>
            <a:r>
              <a:rPr lang="en-GB" dirty="0" smtClean="0">
                <a:solidFill>
                  <a:srgbClr val="00B050"/>
                </a:solidFill>
              </a:rPr>
              <a:t>?, </a:t>
            </a:r>
            <a:r>
              <a:rPr lang="en-GB" dirty="0" err="1" smtClean="0">
                <a:solidFill>
                  <a:srgbClr val="00B050"/>
                </a:solidFill>
              </a:rPr>
              <a:t>Šta</a:t>
            </a:r>
            <a:r>
              <a:rPr lang="en-GB" dirty="0" smtClean="0">
                <a:solidFill>
                  <a:srgbClr val="00B050"/>
                </a:solidFill>
              </a:rPr>
              <a:t> mi </a:t>
            </a:r>
            <a:r>
              <a:rPr lang="en-GB" dirty="0" err="1" smtClean="0">
                <a:solidFill>
                  <a:srgbClr val="00B050"/>
                </a:solidFill>
              </a:rPr>
              <a:t>prija</a:t>
            </a:r>
            <a:r>
              <a:rPr lang="en-GB" dirty="0" smtClean="0">
                <a:solidFill>
                  <a:srgbClr val="00B050"/>
                </a:solidFill>
              </a:rPr>
              <a:t>, a </a:t>
            </a:r>
            <a:r>
              <a:rPr lang="en-GB" dirty="0" err="1" smtClean="0">
                <a:solidFill>
                  <a:srgbClr val="00B050"/>
                </a:solidFill>
              </a:rPr>
              <a:t>šta</a:t>
            </a:r>
            <a:r>
              <a:rPr lang="en-GB" dirty="0" smtClean="0">
                <a:solidFill>
                  <a:srgbClr val="00B050"/>
                </a:solidFill>
              </a:rPr>
              <a:t> mi </a:t>
            </a:r>
            <a:r>
              <a:rPr lang="en-GB" dirty="0" err="1" smtClean="0">
                <a:solidFill>
                  <a:srgbClr val="00B050"/>
                </a:solidFill>
              </a:rPr>
              <a:t>smeta</a:t>
            </a:r>
            <a:r>
              <a:rPr lang="en-GB" dirty="0" smtClean="0">
                <a:solidFill>
                  <a:srgbClr val="00B050"/>
                </a:solidFill>
              </a:rPr>
              <a:t> u </a:t>
            </a:r>
            <a:r>
              <a:rPr lang="en-GB" dirty="0" err="1" smtClean="0">
                <a:solidFill>
                  <a:srgbClr val="00B050"/>
                </a:solidFill>
              </a:rPr>
              <a:t>ovom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trenutku</a:t>
            </a:r>
            <a:r>
              <a:rPr lang="en-GB" dirty="0" smtClean="0">
                <a:solidFill>
                  <a:srgbClr val="00B050"/>
                </a:solidFill>
              </a:rPr>
              <a:t> / </a:t>
            </a:r>
            <a:r>
              <a:rPr lang="en-GB" dirty="0" err="1" smtClean="0">
                <a:solidFill>
                  <a:srgbClr val="00B050"/>
                </a:solidFill>
              </a:rPr>
              <a:t>ovih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dana</a:t>
            </a:r>
            <a:r>
              <a:rPr lang="en-GB" dirty="0" smtClean="0">
                <a:solidFill>
                  <a:srgbClr val="00B050"/>
                </a:solidFill>
              </a:rPr>
              <a:t>? </a:t>
            </a:r>
            <a:r>
              <a:rPr lang="en-GB" dirty="0" err="1" smtClean="0">
                <a:solidFill>
                  <a:srgbClr val="00B050"/>
                </a:solidFill>
              </a:rPr>
              <a:t>Šta</a:t>
            </a:r>
            <a:r>
              <a:rPr lang="en-GB" dirty="0" smtClean="0">
                <a:solidFill>
                  <a:srgbClr val="00B050"/>
                </a:solidFill>
              </a:rPr>
              <a:t> me </a:t>
            </a:r>
            <a:r>
              <a:rPr lang="en-GB" dirty="0" err="1" smtClean="0">
                <a:solidFill>
                  <a:srgbClr val="00B050"/>
                </a:solidFill>
              </a:rPr>
              <a:t>čini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uplašenom</a:t>
            </a:r>
            <a:r>
              <a:rPr lang="en-GB" dirty="0" smtClean="0">
                <a:solidFill>
                  <a:srgbClr val="00B050"/>
                </a:solidFill>
              </a:rPr>
              <a:t> / </a:t>
            </a:r>
            <a:r>
              <a:rPr lang="en-GB" dirty="0" err="1" smtClean="0">
                <a:solidFill>
                  <a:srgbClr val="00B050"/>
                </a:solidFill>
              </a:rPr>
              <a:t>nervoznom</a:t>
            </a:r>
            <a:r>
              <a:rPr lang="en-GB" dirty="0" smtClean="0">
                <a:solidFill>
                  <a:srgbClr val="00B050"/>
                </a:solidFill>
              </a:rPr>
              <a:t>? </a:t>
            </a:r>
            <a:r>
              <a:rPr lang="en-GB" dirty="0" err="1" smtClean="0">
                <a:solidFill>
                  <a:srgbClr val="00B050"/>
                </a:solidFill>
              </a:rPr>
              <a:t>Šta</a:t>
            </a:r>
            <a:r>
              <a:rPr lang="en-GB" dirty="0" smtClean="0">
                <a:solidFill>
                  <a:srgbClr val="00B050"/>
                </a:solidFill>
              </a:rPr>
              <a:t> me </a:t>
            </a:r>
            <a:r>
              <a:rPr lang="en-GB" dirty="0" err="1" smtClean="0">
                <a:solidFill>
                  <a:srgbClr val="00B050"/>
                </a:solidFill>
              </a:rPr>
              <a:t>umiruje</a:t>
            </a:r>
            <a:r>
              <a:rPr lang="en-GB" dirty="0" smtClean="0">
                <a:solidFill>
                  <a:srgbClr val="00B050"/>
                </a:solidFill>
              </a:rPr>
              <a:t>? </a:t>
            </a:r>
            <a:r>
              <a:rPr lang="en-GB" dirty="0" err="1" smtClean="0">
                <a:solidFill>
                  <a:srgbClr val="00B050"/>
                </a:solidFill>
              </a:rPr>
              <a:t>Šta</a:t>
            </a:r>
            <a:r>
              <a:rPr lang="en-GB" dirty="0" smtClean="0">
                <a:solidFill>
                  <a:srgbClr val="00B050"/>
                </a:solidFill>
              </a:rPr>
              <a:t> mi </a:t>
            </a:r>
            <a:r>
              <a:rPr lang="en-GB" dirty="0" err="1" smtClean="0">
                <a:solidFill>
                  <a:srgbClr val="00B050"/>
                </a:solidFill>
              </a:rPr>
              <a:t>nedostaje</a:t>
            </a:r>
            <a:r>
              <a:rPr lang="en-GB" dirty="0" smtClean="0">
                <a:solidFill>
                  <a:srgbClr val="00B050"/>
                </a:solidFill>
              </a:rPr>
              <a:t>? </a:t>
            </a:r>
            <a:r>
              <a:rPr lang="en-GB" dirty="0" err="1" smtClean="0">
                <a:solidFill>
                  <a:srgbClr val="00B050"/>
                </a:solidFill>
              </a:rPr>
              <a:t>Kako</a:t>
            </a:r>
            <a:r>
              <a:rPr lang="en-GB" dirty="0" smtClean="0">
                <a:solidFill>
                  <a:srgbClr val="00B050"/>
                </a:solidFill>
              </a:rPr>
              <a:t> se </a:t>
            </a:r>
            <a:r>
              <a:rPr lang="en-GB" dirty="0" err="1" smtClean="0">
                <a:solidFill>
                  <a:srgbClr val="00B050"/>
                </a:solidFill>
              </a:rPr>
              <a:t>osećam</a:t>
            </a:r>
            <a:r>
              <a:rPr lang="en-GB" dirty="0" smtClean="0">
                <a:solidFill>
                  <a:srgbClr val="00B050"/>
                </a:solidFill>
              </a:rPr>
              <a:t> / </a:t>
            </a:r>
            <a:r>
              <a:rPr lang="en-GB" dirty="0" err="1" smtClean="0">
                <a:solidFill>
                  <a:srgbClr val="00B050"/>
                </a:solidFill>
              </a:rPr>
              <a:t>ponašam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sa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ljudima</a:t>
            </a:r>
            <a:r>
              <a:rPr lang="en-GB" dirty="0" smtClean="0">
                <a:solidFill>
                  <a:srgbClr val="00B050"/>
                </a:solidFill>
              </a:rPr>
              <a:t> u </a:t>
            </a:r>
            <a:r>
              <a:rPr lang="en-GB" dirty="0" err="1" smtClean="0">
                <a:solidFill>
                  <a:srgbClr val="00B050"/>
                </a:solidFill>
              </a:rPr>
              <a:t>svojoj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okolini</a:t>
            </a:r>
            <a:r>
              <a:rPr lang="en-GB" dirty="0" smtClean="0">
                <a:solidFill>
                  <a:srgbClr val="00B050"/>
                </a:solidFill>
              </a:rPr>
              <a:t>?</a:t>
            </a:r>
          </a:p>
          <a:p>
            <a:r>
              <a:rPr lang="en-GB" dirty="0" err="1" smtClean="0">
                <a:solidFill>
                  <a:srgbClr val="00B050"/>
                </a:solidFill>
              </a:rPr>
              <a:t>Zapitajte</a:t>
            </a:r>
            <a:r>
              <a:rPr lang="en-GB" dirty="0" smtClean="0">
                <a:solidFill>
                  <a:srgbClr val="00B050"/>
                </a:solidFill>
              </a:rPr>
              <a:t> se </a:t>
            </a:r>
            <a:r>
              <a:rPr lang="en-GB" dirty="0" err="1" smtClean="0">
                <a:solidFill>
                  <a:srgbClr val="00B050"/>
                </a:solidFill>
              </a:rPr>
              <a:t>i</a:t>
            </a:r>
            <a:r>
              <a:rPr lang="en-GB" dirty="0" smtClean="0">
                <a:solidFill>
                  <a:srgbClr val="00B050"/>
                </a:solidFill>
              </a:rPr>
              <a:t> </a:t>
            </a:r>
            <a:r>
              <a:rPr lang="en-GB" b="1" dirty="0" err="1" smtClean="0">
                <a:solidFill>
                  <a:srgbClr val="00B050"/>
                </a:solidFill>
              </a:rPr>
              <a:t>kako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vam</a:t>
            </a:r>
            <a:r>
              <a:rPr lang="en-GB" b="1" dirty="0" smtClean="0">
                <a:solidFill>
                  <a:srgbClr val="00B050"/>
                </a:solidFill>
              </a:rPr>
              <a:t> je u </a:t>
            </a:r>
            <a:r>
              <a:rPr lang="en-GB" b="1" dirty="0" err="1" smtClean="0">
                <a:solidFill>
                  <a:srgbClr val="00B050"/>
                </a:solidFill>
              </a:rPr>
              <a:t>telu</a:t>
            </a:r>
            <a:r>
              <a:rPr lang="en-GB" dirty="0" smtClean="0">
                <a:solidFill>
                  <a:srgbClr val="00B050"/>
                </a:solidFill>
              </a:rPr>
              <a:t>? </a:t>
            </a:r>
            <a:r>
              <a:rPr lang="en-GB" dirty="0" err="1" smtClean="0">
                <a:solidFill>
                  <a:srgbClr val="00B050"/>
                </a:solidFill>
              </a:rPr>
              <a:t>Postoji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li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negde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neka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tenzija</a:t>
            </a:r>
            <a:r>
              <a:rPr lang="en-GB" dirty="0" smtClean="0">
                <a:solidFill>
                  <a:srgbClr val="00B050"/>
                </a:solidFill>
              </a:rPr>
              <a:t>? </a:t>
            </a:r>
            <a:r>
              <a:rPr lang="en-GB" dirty="0" err="1" smtClean="0">
                <a:solidFill>
                  <a:srgbClr val="00B050"/>
                </a:solidFill>
              </a:rPr>
              <a:t>Šta</a:t>
            </a:r>
            <a:r>
              <a:rPr lang="en-GB" dirty="0" smtClean="0">
                <a:solidFill>
                  <a:srgbClr val="00B050"/>
                </a:solidFill>
              </a:rPr>
              <a:t> mi </a:t>
            </a:r>
            <a:r>
              <a:rPr lang="en-GB" dirty="0" err="1" smtClean="0">
                <a:solidFill>
                  <a:srgbClr val="00B050"/>
                </a:solidFill>
              </a:rPr>
              <a:t>prija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ili</a:t>
            </a:r>
            <a:r>
              <a:rPr lang="en-GB" dirty="0" smtClean="0">
                <a:solidFill>
                  <a:srgbClr val="00B050"/>
                </a:solidFill>
              </a:rPr>
              <a:t> me </a:t>
            </a:r>
            <a:r>
              <a:rPr lang="en-GB" dirty="0" err="1" smtClean="0">
                <a:solidFill>
                  <a:srgbClr val="00B050"/>
                </a:solidFill>
              </a:rPr>
              <a:t>opušta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na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telesnom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planu</a:t>
            </a:r>
            <a:r>
              <a:rPr lang="en-GB" dirty="0" smtClean="0">
                <a:solidFill>
                  <a:srgbClr val="00B050"/>
                </a:solidFill>
              </a:rPr>
              <a:t>? </a:t>
            </a:r>
            <a:r>
              <a:rPr lang="en-GB" dirty="0" err="1" smtClean="0">
                <a:solidFill>
                  <a:srgbClr val="00B050"/>
                </a:solidFill>
              </a:rPr>
              <a:t>Spavam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li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dovoljno</a:t>
            </a:r>
            <a:r>
              <a:rPr lang="en-GB" dirty="0" smtClean="0">
                <a:solidFill>
                  <a:srgbClr val="00B050"/>
                </a:solidFill>
              </a:rPr>
              <a:t>? </a:t>
            </a:r>
            <a:r>
              <a:rPr lang="en-GB" dirty="0" err="1" smtClean="0">
                <a:solidFill>
                  <a:srgbClr val="00B050"/>
                </a:solidFill>
              </a:rPr>
              <a:t>Jedem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li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dovoljno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ili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previše</a:t>
            </a:r>
            <a:r>
              <a:rPr lang="en-GB" dirty="0" smtClean="0">
                <a:solidFill>
                  <a:srgbClr val="00B050"/>
                </a:solidFill>
              </a:rPr>
              <a:t>?</a:t>
            </a:r>
          </a:p>
          <a:p>
            <a:r>
              <a:rPr lang="en-GB" dirty="0" err="1" smtClean="0">
                <a:solidFill>
                  <a:srgbClr val="00B050"/>
                </a:solidFill>
              </a:rPr>
              <a:t>Zapitajte</a:t>
            </a:r>
            <a:r>
              <a:rPr lang="en-GB" dirty="0" smtClean="0">
                <a:solidFill>
                  <a:srgbClr val="00B050"/>
                </a:solidFill>
              </a:rPr>
              <a:t> se </a:t>
            </a:r>
            <a:r>
              <a:rPr lang="en-GB" b="1" dirty="0" err="1" smtClean="0">
                <a:solidFill>
                  <a:srgbClr val="00B050"/>
                </a:solidFill>
              </a:rPr>
              <a:t>šta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vam</a:t>
            </a:r>
            <a:r>
              <a:rPr lang="en-GB" b="1" dirty="0" smtClean="0">
                <a:solidFill>
                  <a:srgbClr val="00B050"/>
                </a:solidFill>
              </a:rPr>
              <a:t> je </a:t>
            </a:r>
            <a:r>
              <a:rPr lang="en-GB" b="1" dirty="0" err="1" smtClean="0">
                <a:solidFill>
                  <a:srgbClr val="00B050"/>
                </a:solidFill>
              </a:rPr>
              <a:t>potrebno</a:t>
            </a:r>
            <a:r>
              <a:rPr lang="en-GB" b="1" dirty="0" smtClean="0">
                <a:solidFill>
                  <a:srgbClr val="00B050"/>
                </a:solidFill>
              </a:rPr>
              <a:t>? </a:t>
            </a:r>
            <a:r>
              <a:rPr lang="en-GB" dirty="0" err="1" smtClean="0">
                <a:solidFill>
                  <a:srgbClr val="00B050"/>
                </a:solidFill>
              </a:rPr>
              <a:t>Da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li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su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vam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bazične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potrebe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zadovoljene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i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ako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nisu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kako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biste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mogli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da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ih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zadovoljite</a:t>
            </a:r>
            <a:r>
              <a:rPr lang="en-GB" dirty="0" smtClean="0">
                <a:solidFill>
                  <a:srgbClr val="00B050"/>
                </a:solidFill>
              </a:rPr>
              <a:t> sad </a:t>
            </a:r>
            <a:r>
              <a:rPr lang="en-GB" dirty="0" err="1" smtClean="0">
                <a:solidFill>
                  <a:srgbClr val="00B050"/>
                </a:solidFill>
              </a:rPr>
              <a:t>i</a:t>
            </a:r>
            <a:r>
              <a:rPr lang="en-GB" dirty="0" smtClean="0">
                <a:solidFill>
                  <a:srgbClr val="00B050"/>
                </a:solidFill>
              </a:rPr>
              <a:t> u </a:t>
            </a:r>
            <a:r>
              <a:rPr lang="en-GB" dirty="0" err="1" smtClean="0">
                <a:solidFill>
                  <a:srgbClr val="00B050"/>
                </a:solidFill>
              </a:rPr>
              <a:t>ovim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okolnostima</a:t>
            </a:r>
            <a:r>
              <a:rPr lang="en-GB" dirty="0" smtClean="0">
                <a:solidFill>
                  <a:srgbClr val="00B050"/>
                </a:solidFill>
              </a:rPr>
              <a:t>. </a:t>
            </a:r>
            <a:r>
              <a:rPr lang="en-GB" dirty="0" err="1" smtClean="0">
                <a:solidFill>
                  <a:srgbClr val="00B050"/>
                </a:solidFill>
              </a:rPr>
              <a:t>Šta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možete</a:t>
            </a:r>
            <a:r>
              <a:rPr lang="en-GB" dirty="0" smtClean="0">
                <a:solidFill>
                  <a:srgbClr val="00B050"/>
                </a:solidFill>
              </a:rPr>
              <a:t> SADA (</a:t>
            </a:r>
            <a:r>
              <a:rPr lang="en-GB" dirty="0" err="1" smtClean="0">
                <a:solidFill>
                  <a:srgbClr val="00B050"/>
                </a:solidFill>
              </a:rPr>
              <a:t>baš</a:t>
            </a:r>
            <a:r>
              <a:rPr lang="en-GB" dirty="0" smtClean="0">
                <a:solidFill>
                  <a:srgbClr val="00B050"/>
                </a:solidFill>
              </a:rPr>
              <a:t> u </a:t>
            </a:r>
            <a:r>
              <a:rPr lang="en-GB" dirty="0" err="1" smtClean="0">
                <a:solidFill>
                  <a:srgbClr val="00B050"/>
                </a:solidFill>
              </a:rPr>
              <a:t>ovom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trenutku</a:t>
            </a:r>
            <a:r>
              <a:rPr lang="en-GB" dirty="0" smtClean="0">
                <a:solidFill>
                  <a:srgbClr val="00B050"/>
                </a:solidFill>
              </a:rPr>
              <a:t>) </a:t>
            </a:r>
            <a:r>
              <a:rPr lang="en-GB" dirty="0" err="1" smtClean="0">
                <a:solidFill>
                  <a:srgbClr val="00B050"/>
                </a:solidFill>
              </a:rPr>
              <a:t>da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uradite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da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pomognete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sebi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da</a:t>
            </a:r>
            <a:r>
              <a:rPr lang="en-GB" dirty="0" smtClean="0">
                <a:solidFill>
                  <a:srgbClr val="00B050"/>
                </a:solidFill>
              </a:rPr>
              <a:t> se </a:t>
            </a:r>
            <a:r>
              <a:rPr lang="en-GB" dirty="0" err="1" smtClean="0">
                <a:solidFill>
                  <a:srgbClr val="00B050"/>
                </a:solidFill>
              </a:rPr>
              <a:t>osetite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malo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bolje</a:t>
            </a:r>
            <a:r>
              <a:rPr lang="en-GB" dirty="0" smtClean="0">
                <a:solidFill>
                  <a:srgbClr val="00B050"/>
                </a:solidFill>
              </a:rPr>
              <a:t> / </a:t>
            </a:r>
            <a:r>
              <a:rPr lang="en-GB" dirty="0" err="1" smtClean="0">
                <a:solidFill>
                  <a:srgbClr val="00B050"/>
                </a:solidFill>
              </a:rPr>
              <a:t>da</a:t>
            </a:r>
            <a:r>
              <a:rPr lang="en-GB" dirty="0" smtClean="0">
                <a:solidFill>
                  <a:srgbClr val="00B050"/>
                </a:solidFill>
              </a:rPr>
              <a:t> date </a:t>
            </a:r>
            <a:r>
              <a:rPr lang="en-GB" dirty="0" err="1" smtClean="0">
                <a:solidFill>
                  <a:srgbClr val="00B050"/>
                </a:solidFill>
              </a:rPr>
              <a:t>sebi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ono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što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nedostaje</a:t>
            </a:r>
            <a:r>
              <a:rPr lang="en-GB" dirty="0" smtClean="0">
                <a:solidFill>
                  <a:srgbClr val="00B050"/>
                </a:solidFill>
              </a:rPr>
              <a:t>?</a:t>
            </a:r>
          </a:p>
          <a:p>
            <a:r>
              <a:rPr lang="en-GB" dirty="0" err="1" smtClean="0">
                <a:solidFill>
                  <a:srgbClr val="00B050"/>
                </a:solidFill>
              </a:rPr>
              <a:t>Zapitajte</a:t>
            </a:r>
            <a:r>
              <a:rPr lang="en-GB" dirty="0" smtClean="0">
                <a:solidFill>
                  <a:srgbClr val="00B050"/>
                </a:solidFill>
              </a:rPr>
              <a:t> se </a:t>
            </a:r>
            <a:r>
              <a:rPr lang="en-GB" b="1" dirty="0" err="1" smtClean="0">
                <a:solidFill>
                  <a:srgbClr val="00B050"/>
                </a:solidFill>
              </a:rPr>
              <a:t>da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li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mislite</a:t>
            </a:r>
            <a:r>
              <a:rPr lang="en-GB" b="1" dirty="0" smtClean="0">
                <a:solidFill>
                  <a:srgbClr val="00B050"/>
                </a:solidFill>
              </a:rPr>
              <a:t> / </a:t>
            </a:r>
            <a:r>
              <a:rPr lang="en-GB" b="1" dirty="0" err="1" smtClean="0">
                <a:solidFill>
                  <a:srgbClr val="00B050"/>
                </a:solidFill>
              </a:rPr>
              <a:t>radite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nešto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čime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sebi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otežavate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ovu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situaciju</a:t>
            </a:r>
            <a:r>
              <a:rPr lang="en-GB" dirty="0" smtClean="0">
                <a:solidFill>
                  <a:srgbClr val="00B050"/>
                </a:solidFill>
              </a:rPr>
              <a:t>? </a:t>
            </a:r>
            <a:r>
              <a:rPr lang="en-GB" dirty="0" err="1" smtClean="0">
                <a:solidFill>
                  <a:srgbClr val="00B050"/>
                </a:solidFill>
              </a:rPr>
              <a:t>Ako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radite</a:t>
            </a:r>
            <a:r>
              <a:rPr lang="en-GB" dirty="0" smtClean="0">
                <a:solidFill>
                  <a:srgbClr val="00B050"/>
                </a:solidFill>
              </a:rPr>
              <a:t>, </a:t>
            </a:r>
            <a:r>
              <a:rPr lang="en-GB" dirty="0" err="1" smtClean="0">
                <a:solidFill>
                  <a:srgbClr val="00B050"/>
                </a:solidFill>
              </a:rPr>
              <a:t>postavite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sebi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granice</a:t>
            </a:r>
            <a:r>
              <a:rPr lang="en-GB" dirty="0" smtClean="0">
                <a:solidFill>
                  <a:srgbClr val="00B050"/>
                </a:solidFill>
              </a:rPr>
              <a:t>. Ne </a:t>
            </a:r>
            <a:r>
              <a:rPr lang="en-GB" dirty="0" err="1" smtClean="0">
                <a:solidFill>
                  <a:srgbClr val="00B050"/>
                </a:solidFill>
              </a:rPr>
              <a:t>radite</a:t>
            </a:r>
            <a:r>
              <a:rPr lang="en-GB" dirty="0" smtClean="0">
                <a:solidFill>
                  <a:srgbClr val="00B050"/>
                </a:solidFill>
              </a:rPr>
              <a:t> to </a:t>
            </a:r>
            <a:r>
              <a:rPr lang="en-GB" dirty="0" err="1" smtClean="0">
                <a:solidFill>
                  <a:srgbClr val="00B050"/>
                </a:solidFill>
              </a:rPr>
              <a:t>više</a:t>
            </a:r>
            <a:r>
              <a:rPr lang="en-GB" dirty="0" smtClean="0">
                <a:solidFill>
                  <a:srgbClr val="00B050"/>
                </a:solidFill>
              </a:rPr>
              <a:t>. </a:t>
            </a:r>
            <a:r>
              <a:rPr lang="en-GB" dirty="0" err="1" smtClean="0">
                <a:solidFill>
                  <a:srgbClr val="00B050"/>
                </a:solidFill>
              </a:rPr>
              <a:t>Neka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vam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pitanje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da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li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nešto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radi</a:t>
            </a:r>
            <a:r>
              <a:rPr lang="en-GB" dirty="0" smtClean="0">
                <a:solidFill>
                  <a:srgbClr val="00B050"/>
                </a:solidFill>
              </a:rPr>
              <a:t> / </a:t>
            </a:r>
            <a:r>
              <a:rPr lang="en-GB" dirty="0" err="1" smtClean="0">
                <a:solidFill>
                  <a:srgbClr val="00B050"/>
                </a:solidFill>
              </a:rPr>
              <a:t>pomaže</a:t>
            </a:r>
            <a:r>
              <a:rPr lang="en-GB" dirty="0" smtClean="0">
                <a:solidFill>
                  <a:srgbClr val="00B050"/>
                </a:solidFill>
              </a:rPr>
              <a:t> / </a:t>
            </a:r>
            <a:r>
              <a:rPr lang="en-GB" dirty="0" err="1" smtClean="0">
                <a:solidFill>
                  <a:srgbClr val="00B050"/>
                </a:solidFill>
              </a:rPr>
              <a:t>prija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bude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kriterijum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za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odluku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da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li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ćete</a:t>
            </a:r>
            <a:r>
              <a:rPr lang="en-GB" dirty="0" smtClean="0">
                <a:solidFill>
                  <a:srgbClr val="00B050"/>
                </a:solidFill>
              </a:rPr>
              <a:t> to </a:t>
            </a:r>
            <a:r>
              <a:rPr lang="en-GB" dirty="0" err="1" smtClean="0">
                <a:solidFill>
                  <a:srgbClr val="00B050"/>
                </a:solidFill>
              </a:rPr>
              <a:t>nastaviti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da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radite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ili</a:t>
            </a:r>
            <a:r>
              <a:rPr lang="en-GB" dirty="0" smtClean="0">
                <a:solidFill>
                  <a:srgbClr val="00B050"/>
                </a:solidFill>
              </a:rPr>
              <a:t> ne.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038600" cy="5793507"/>
          </a:xfrm>
        </p:spPr>
        <p:txBody>
          <a:bodyPr>
            <a:noAutofit/>
          </a:bodyPr>
          <a:lstStyle/>
          <a:p>
            <a:r>
              <a:rPr lang="vi-VN" sz="1600" dirty="0" smtClean="0"/>
              <a:t>Svako jutro </a:t>
            </a:r>
            <a:r>
              <a:rPr lang="vi-VN" sz="1600" dirty="0" smtClean="0"/>
              <a:t>osigurajte bar </a:t>
            </a:r>
            <a:r>
              <a:rPr lang="vi-VN" sz="1600" dirty="0" smtClean="0"/>
              <a:t>5 minuta (do pola sata ako ste u mogućnosti) kako biste bili sami sa sobom i svojim mislima </a:t>
            </a:r>
            <a:endParaRPr lang="en-GB" sz="1600" dirty="0" smtClean="0"/>
          </a:p>
          <a:p>
            <a:r>
              <a:rPr lang="vi-VN" sz="1600" dirty="0" smtClean="0"/>
              <a:t>Pokušajte svak</a:t>
            </a:r>
            <a:r>
              <a:rPr lang="en-GB" sz="1600" dirty="0" smtClean="0"/>
              <a:t>e </a:t>
            </a:r>
            <a:r>
              <a:rPr lang="en-GB" sz="1600" dirty="0" err="1" smtClean="0"/>
              <a:t>nedelje</a:t>
            </a:r>
            <a:r>
              <a:rPr lang="en-GB" sz="1600" dirty="0" smtClean="0"/>
              <a:t> </a:t>
            </a:r>
            <a:r>
              <a:rPr lang="vi-VN" sz="1600" dirty="0" smtClean="0"/>
              <a:t> </a:t>
            </a:r>
            <a:r>
              <a:rPr lang="vi-VN" sz="1600" dirty="0" smtClean="0"/>
              <a:t>pogotovo kada vam je teško, </a:t>
            </a:r>
            <a:r>
              <a:rPr lang="en-GB" sz="1600" dirty="0" err="1" smtClean="0"/>
              <a:t>da</a:t>
            </a:r>
            <a:r>
              <a:rPr lang="en-GB" sz="1600" dirty="0" smtClean="0"/>
              <a:t> se </a:t>
            </a:r>
            <a:r>
              <a:rPr lang="en-GB" sz="1600" dirty="0" err="1" smtClean="0"/>
              <a:t>setite</a:t>
            </a:r>
            <a:r>
              <a:rPr lang="vi-VN" sz="1600" dirty="0" smtClean="0"/>
              <a:t> št</a:t>
            </a:r>
            <a:r>
              <a:rPr lang="en-GB" sz="1600" dirty="0" smtClean="0"/>
              <a:t>a</a:t>
            </a:r>
            <a:r>
              <a:rPr lang="vi-VN" sz="1600" dirty="0" smtClean="0"/>
              <a:t> </a:t>
            </a:r>
            <a:r>
              <a:rPr lang="vi-VN" sz="1600" dirty="0" smtClean="0"/>
              <a:t>volite u </a:t>
            </a:r>
            <a:r>
              <a:rPr lang="en-GB" sz="1600" dirty="0" err="1" smtClean="0"/>
              <a:t>svom</a:t>
            </a:r>
            <a:r>
              <a:rPr lang="en-GB" sz="1600" dirty="0" smtClean="0"/>
              <a:t> </a:t>
            </a:r>
            <a:r>
              <a:rPr lang="en-GB" sz="1600" dirty="0" err="1" smtClean="0"/>
              <a:t>poslu</a:t>
            </a:r>
            <a:endParaRPr lang="en-GB" sz="1600" dirty="0" smtClean="0"/>
          </a:p>
          <a:p>
            <a:r>
              <a:rPr lang="en-GB" sz="1600" dirty="0" smtClean="0"/>
              <a:t>P</a:t>
            </a:r>
            <a:r>
              <a:rPr lang="vi-VN" sz="1600" dirty="0" smtClean="0"/>
              <a:t>ri</a:t>
            </a:r>
            <a:r>
              <a:rPr lang="en-GB" sz="1600" dirty="0" smtClean="0"/>
              <a:t>se</a:t>
            </a:r>
            <a:r>
              <a:rPr lang="vi-VN" sz="1600" dirty="0" smtClean="0"/>
              <a:t>tite </a:t>
            </a:r>
            <a:r>
              <a:rPr lang="vi-VN" sz="1600" dirty="0" smtClean="0"/>
              <a:t>se barem jednog </a:t>
            </a:r>
            <a:r>
              <a:rPr lang="vi-VN" sz="1600" dirty="0" smtClean="0"/>
              <a:t>primera </a:t>
            </a:r>
            <a:r>
              <a:rPr lang="vi-VN" sz="1600" dirty="0" smtClean="0"/>
              <a:t>kako ste svojim </a:t>
            </a:r>
            <a:r>
              <a:rPr lang="vi-VN" sz="1600" dirty="0" smtClean="0"/>
              <a:t>delovanjem ut</a:t>
            </a:r>
            <a:r>
              <a:rPr lang="en-GB" sz="1600" dirty="0" err="1" smtClean="0"/>
              <a:t>i</a:t>
            </a:r>
            <a:r>
              <a:rPr lang="vi-VN" sz="1600" dirty="0" smtClean="0"/>
              <a:t>cali </a:t>
            </a:r>
            <a:r>
              <a:rPr lang="vi-VN" sz="1600" dirty="0" smtClean="0"/>
              <a:t>na </a:t>
            </a:r>
            <a:r>
              <a:rPr lang="vi-VN" sz="1600" dirty="0" smtClean="0"/>
              <a:t>kvalitet </a:t>
            </a:r>
            <a:r>
              <a:rPr lang="vi-VN" sz="1600" dirty="0" smtClean="0"/>
              <a:t>života svojih </a:t>
            </a:r>
            <a:r>
              <a:rPr lang="vi-VN" sz="1600" dirty="0" smtClean="0"/>
              <a:t>učenika</a:t>
            </a:r>
            <a:endParaRPr lang="en-GB" sz="1600" dirty="0" smtClean="0"/>
          </a:p>
          <a:p>
            <a:r>
              <a:rPr lang="vi-VN" sz="1600" dirty="0" smtClean="0"/>
              <a:t> Pre </a:t>
            </a:r>
            <a:r>
              <a:rPr lang="vi-VN" sz="1600" dirty="0" smtClean="0"/>
              <a:t>spavanja, pokušajte navesti </a:t>
            </a:r>
            <a:r>
              <a:rPr lang="vi-VN" sz="1600" dirty="0" smtClean="0"/>
              <a:t>bar </a:t>
            </a:r>
            <a:r>
              <a:rPr lang="vi-VN" sz="1600" dirty="0" smtClean="0"/>
              <a:t>tri stvari s kojima ste zadovoljni taj dan </a:t>
            </a:r>
            <a:endParaRPr lang="en-GB" sz="1600" dirty="0" smtClean="0"/>
          </a:p>
          <a:p>
            <a:r>
              <a:rPr lang="vi-VN" sz="1600" dirty="0" smtClean="0"/>
              <a:t>Kako </a:t>
            </a:r>
            <a:r>
              <a:rPr lang="vi-VN" sz="1600" dirty="0" smtClean="0"/>
              <a:t>biste bolje odvojili privatno i poslovno u situaciji rada od kuće, </a:t>
            </a:r>
            <a:r>
              <a:rPr lang="en-GB" sz="1600" dirty="0" err="1" smtClean="0"/>
              <a:t>os</a:t>
            </a:r>
            <a:r>
              <a:rPr lang="vi-VN" sz="1600" dirty="0" smtClean="0"/>
              <a:t>mislite  nek</a:t>
            </a:r>
            <a:r>
              <a:rPr lang="en-GB" sz="1600" dirty="0" err="1" smtClean="0"/>
              <a:t>i</a:t>
            </a:r>
            <a:r>
              <a:rPr lang="vi-VN" sz="1600" dirty="0" smtClean="0"/>
              <a:t> ritual </a:t>
            </a:r>
            <a:r>
              <a:rPr lang="vi-VN" sz="1600" dirty="0" smtClean="0"/>
              <a:t>koji označava da je vaše radno </a:t>
            </a:r>
            <a:r>
              <a:rPr lang="vi-VN" sz="1600" dirty="0" smtClean="0"/>
              <a:t>vreme </a:t>
            </a:r>
            <a:r>
              <a:rPr lang="vi-VN" sz="1600" dirty="0" smtClean="0"/>
              <a:t>za taj dan gotovo (npr. presvlačenje u ležerniju </a:t>
            </a:r>
            <a:r>
              <a:rPr lang="vi-VN" sz="1600" dirty="0" smtClean="0"/>
              <a:t>odeću</a:t>
            </a:r>
            <a:r>
              <a:rPr lang="vi-VN" sz="1600" dirty="0" smtClean="0"/>
              <a:t>, odlazak u šetnju ili slično) </a:t>
            </a:r>
            <a:endParaRPr lang="en-GB" sz="1600" dirty="0" smtClean="0"/>
          </a:p>
          <a:p>
            <a:r>
              <a:rPr lang="vi-VN" sz="1600" dirty="0" smtClean="0"/>
              <a:t>Nagradite </a:t>
            </a:r>
            <a:r>
              <a:rPr lang="vi-VN" sz="1600" dirty="0" smtClean="0"/>
              <a:t>se za dobro obavljen posao ili samo za činjenicu da ste izgurali još jedan dan (npr. </a:t>
            </a:r>
            <a:r>
              <a:rPr lang="vi-VN" sz="1600" dirty="0" smtClean="0"/>
              <a:t> </a:t>
            </a:r>
            <a:r>
              <a:rPr lang="vi-VN" sz="1600" dirty="0" smtClean="0"/>
              <a:t>kupkom, dobrim filmom, čašom vina, masažom i dr.)</a:t>
            </a:r>
            <a:endParaRPr lang="en-GB" sz="1600" dirty="0"/>
          </a:p>
        </p:txBody>
      </p:sp>
      <p:pic>
        <p:nvPicPr>
          <p:cNvPr id="1026" name="Picture 2" descr="C:\Users\AS\Desktop\downloa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320480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B0F0"/>
                </a:solidFill>
              </a:rPr>
              <a:t>4P-2H</a:t>
            </a:r>
            <a:endParaRPr lang="en-GB" sz="5400" b="1" dirty="0">
              <a:solidFill>
                <a:srgbClr val="00B0F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en-GB" dirty="0" smtClean="0"/>
              <a:t>PRIORITETI</a:t>
            </a:r>
          </a:p>
          <a:p>
            <a:pPr algn="ctr">
              <a:buFont typeface="Wingdings" pitchFamily="2" charset="2"/>
              <a:buChar char="ü"/>
            </a:pPr>
            <a:r>
              <a:rPr lang="en-GB" dirty="0" smtClean="0"/>
              <a:t>PAUZE</a:t>
            </a:r>
          </a:p>
          <a:p>
            <a:pPr algn="ctr">
              <a:buFont typeface="Wingdings" pitchFamily="2" charset="2"/>
              <a:buChar char="ü"/>
            </a:pPr>
            <a:r>
              <a:rPr lang="en-GB" dirty="0" smtClean="0"/>
              <a:t>POZITIVNA PERSPEKTIVA</a:t>
            </a:r>
          </a:p>
          <a:p>
            <a:pPr algn="ctr">
              <a:buFont typeface="Wingdings" pitchFamily="2" charset="2"/>
              <a:buChar char="ü"/>
            </a:pPr>
            <a:r>
              <a:rPr lang="en-GB" dirty="0" smtClean="0"/>
              <a:t>PODRŠKA </a:t>
            </a:r>
            <a:r>
              <a:rPr lang="en-GB" sz="2400" dirty="0" smtClean="0"/>
              <a:t>(</a:t>
            </a:r>
            <a:r>
              <a:rPr lang="en-GB" sz="2400" dirty="0" err="1" smtClean="0"/>
              <a:t>porodična,prijateljska,</a:t>
            </a:r>
            <a:r>
              <a:rPr lang="en-GB" sz="2400" u="sng" dirty="0" err="1" smtClean="0"/>
              <a:t>profesionalna</a:t>
            </a:r>
            <a:r>
              <a:rPr lang="en-GB" sz="2400" dirty="0" smtClean="0"/>
              <a:t>)</a:t>
            </a:r>
          </a:p>
          <a:p>
            <a:pPr algn="ctr">
              <a:buFont typeface="Wingdings" pitchFamily="2" charset="2"/>
              <a:buChar char="ü"/>
            </a:pPr>
            <a:endParaRPr lang="en-GB" sz="2400" dirty="0" smtClean="0"/>
          </a:p>
          <a:p>
            <a:pPr algn="ctr">
              <a:buFont typeface="Wingdings" pitchFamily="2" charset="2"/>
              <a:buChar char="ü"/>
            </a:pPr>
            <a:r>
              <a:rPr lang="en-GB" dirty="0" smtClean="0"/>
              <a:t>HUMOR</a:t>
            </a:r>
          </a:p>
          <a:p>
            <a:pPr algn="ctr">
              <a:buFont typeface="Wingdings" pitchFamily="2" charset="2"/>
              <a:buChar char="ü"/>
            </a:pPr>
            <a:r>
              <a:rPr lang="en-GB" dirty="0" smtClean="0"/>
              <a:t>HOBI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AS\Desktop\stressed-stress-relax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608512" cy="3533288"/>
          </a:xfrm>
          <a:prstGeom prst="rect">
            <a:avLst/>
          </a:prstGeom>
          <a:noFill/>
        </p:spPr>
      </p:pic>
      <p:pic>
        <p:nvPicPr>
          <p:cNvPr id="1027" name="Picture 3" descr="C:\Users\AS\Desktop\images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96752"/>
            <a:ext cx="3744416" cy="2482205"/>
          </a:xfrm>
          <a:prstGeom prst="rect">
            <a:avLst/>
          </a:prstGeom>
          <a:noFill/>
        </p:spPr>
      </p:pic>
      <p:pic>
        <p:nvPicPr>
          <p:cNvPr id="1028" name="Picture 4" descr="C:\Users\AS\Desktop\rela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789040"/>
            <a:ext cx="662473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 smtClean="0"/>
              <a:t>Nežna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pažljiva</a:t>
            </a:r>
            <a:r>
              <a:rPr lang="en-GB" dirty="0" smtClean="0"/>
              <a:t>, </a:t>
            </a:r>
            <a:r>
              <a:rPr lang="en-GB" dirty="0" err="1" smtClean="0"/>
              <a:t>brižna</a:t>
            </a:r>
            <a:r>
              <a:rPr lang="en-GB" dirty="0" smtClean="0"/>
              <a:t> </a:t>
            </a:r>
            <a:r>
              <a:rPr lang="en-GB" dirty="0" err="1" smtClean="0"/>
              <a:t>prema</a:t>
            </a:r>
            <a:r>
              <a:rPr lang="en-GB" dirty="0" smtClean="0"/>
              <a:t> </a:t>
            </a:r>
            <a:r>
              <a:rPr lang="en-GB" dirty="0" err="1" smtClean="0"/>
              <a:t>drugima</a:t>
            </a:r>
            <a:r>
              <a:rPr lang="en-GB" dirty="0" smtClean="0"/>
              <a:t> – </a:t>
            </a:r>
            <a:r>
              <a:rPr lang="en-GB" dirty="0" err="1" smtClean="0"/>
              <a:t>nežna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brižna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pažljiva</a:t>
            </a:r>
            <a:r>
              <a:rPr lang="en-GB" dirty="0" smtClean="0"/>
              <a:t> </a:t>
            </a:r>
            <a:r>
              <a:rPr lang="en-GB" dirty="0" err="1" smtClean="0"/>
              <a:t>prema</a:t>
            </a:r>
            <a:r>
              <a:rPr lang="en-GB" dirty="0" smtClean="0"/>
              <a:t> </a:t>
            </a:r>
            <a:r>
              <a:rPr lang="en-GB" dirty="0" err="1" smtClean="0"/>
              <a:t>sebi</a:t>
            </a:r>
            <a:r>
              <a:rPr lang="en-GB" dirty="0" smtClean="0"/>
              <a:t>!</a:t>
            </a:r>
          </a:p>
          <a:p>
            <a:endParaRPr lang="en-GB" dirty="0" smtClean="0"/>
          </a:p>
          <a:p>
            <a:r>
              <a:rPr lang="en-GB" dirty="0" err="1" smtClean="0"/>
              <a:t>Jedna</a:t>
            </a:r>
            <a:r>
              <a:rPr lang="en-GB" dirty="0" smtClean="0"/>
              <a:t> </a:t>
            </a:r>
            <a:r>
              <a:rPr lang="en-GB" dirty="0" err="1" smtClean="0"/>
              <a:t>kratka</a:t>
            </a:r>
            <a:r>
              <a:rPr lang="en-GB" dirty="0" smtClean="0"/>
              <a:t> </a:t>
            </a:r>
            <a:r>
              <a:rPr lang="en-GB" dirty="0" err="1" smtClean="0"/>
              <a:t>vežbica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kraj</a:t>
            </a:r>
            <a:r>
              <a:rPr lang="en-GB" dirty="0" smtClean="0"/>
              <a:t>: </a:t>
            </a:r>
          </a:p>
          <a:p>
            <a:pPr>
              <a:buNone/>
            </a:pPr>
            <a:r>
              <a:rPr lang="en-GB" dirty="0" err="1" smtClean="0"/>
              <a:t>Odaberite</a:t>
            </a:r>
            <a:r>
              <a:rPr lang="en-GB" dirty="0" smtClean="0"/>
              <a:t> </a:t>
            </a:r>
            <a:r>
              <a:rPr lang="en-GB" dirty="0" err="1" smtClean="0"/>
              <a:t>jednog</a:t>
            </a:r>
            <a:r>
              <a:rPr lang="en-GB" dirty="0" smtClean="0"/>
              <a:t> </a:t>
            </a:r>
            <a:r>
              <a:rPr lang="en-GB" dirty="0" err="1" smtClean="0"/>
              <a:t>svog</a:t>
            </a:r>
            <a:r>
              <a:rPr lang="en-GB" dirty="0" smtClean="0"/>
              <a:t> </a:t>
            </a:r>
            <a:r>
              <a:rPr lang="en-GB" dirty="0" err="1" smtClean="0"/>
              <a:t>prijatelja</a:t>
            </a:r>
            <a:r>
              <a:rPr lang="en-GB" dirty="0" smtClean="0"/>
              <a:t>, </a:t>
            </a:r>
            <a:r>
              <a:rPr lang="en-GB" dirty="0" err="1" smtClean="0"/>
              <a:t>prijateljicu</a:t>
            </a:r>
            <a:r>
              <a:rPr lang="en-GB" dirty="0" smtClean="0"/>
              <a:t>. U </a:t>
            </a:r>
            <a:r>
              <a:rPr lang="en-GB" dirty="0" err="1" smtClean="0"/>
              <a:t>potpunosti</a:t>
            </a:r>
            <a:r>
              <a:rPr lang="en-GB" dirty="0" smtClean="0"/>
              <a:t> se </a:t>
            </a:r>
            <a:r>
              <a:rPr lang="en-GB" dirty="0" err="1" smtClean="0"/>
              <a:t>prisetite</a:t>
            </a:r>
            <a:r>
              <a:rPr lang="en-GB" dirty="0" smtClean="0"/>
              <a:t> </a:t>
            </a:r>
            <a:r>
              <a:rPr lang="en-GB" dirty="0" err="1" smtClean="0"/>
              <a:t>njenog</a:t>
            </a:r>
            <a:r>
              <a:rPr lang="en-GB" dirty="0" smtClean="0"/>
              <a:t> </a:t>
            </a:r>
            <a:r>
              <a:rPr lang="en-GB" dirty="0" err="1" smtClean="0"/>
              <a:t>izgleda</a:t>
            </a:r>
            <a:r>
              <a:rPr lang="en-GB" dirty="0" smtClean="0"/>
              <a:t> (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sada</a:t>
            </a:r>
            <a:r>
              <a:rPr lang="en-GB" dirty="0" smtClean="0"/>
              <a:t> </a:t>
            </a:r>
            <a:r>
              <a:rPr lang="en-GB" dirty="0" err="1" smtClean="0"/>
              <a:t>sedi</a:t>
            </a:r>
            <a:r>
              <a:rPr lang="en-GB" dirty="0" smtClean="0"/>
              <a:t> </a:t>
            </a:r>
            <a:r>
              <a:rPr lang="en-GB" dirty="0" err="1" smtClean="0"/>
              <a:t>nasuprot</a:t>
            </a:r>
            <a:r>
              <a:rPr lang="en-GB" dirty="0" smtClean="0"/>
              <a:t> </a:t>
            </a:r>
            <a:r>
              <a:rPr lang="en-GB" dirty="0" err="1" smtClean="0"/>
              <a:t>vama</a:t>
            </a:r>
            <a:r>
              <a:rPr lang="en-GB" dirty="0" smtClean="0"/>
              <a:t>). </a:t>
            </a:r>
            <a:r>
              <a:rPr lang="en-GB" dirty="0" err="1" smtClean="0"/>
              <a:t>Zatvorite</a:t>
            </a:r>
            <a:r>
              <a:rPr lang="en-GB" dirty="0" smtClean="0"/>
              <a:t> </a:t>
            </a:r>
            <a:r>
              <a:rPr lang="en-GB" dirty="0" err="1" smtClean="0"/>
              <a:t>oči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recite </a:t>
            </a:r>
            <a:r>
              <a:rPr lang="en-GB" dirty="0" err="1" smtClean="0"/>
              <a:t>joj</a:t>
            </a:r>
            <a:r>
              <a:rPr lang="en-GB" dirty="0" smtClean="0"/>
              <a:t> </a:t>
            </a:r>
            <a:r>
              <a:rPr lang="en-GB" dirty="0" err="1" smtClean="0"/>
              <a:t>šta</a:t>
            </a:r>
            <a:r>
              <a:rPr lang="en-GB" dirty="0" smtClean="0"/>
              <a:t> </a:t>
            </a:r>
            <a:r>
              <a:rPr lang="en-GB" dirty="0" err="1" smtClean="0"/>
              <a:t>vam</a:t>
            </a:r>
            <a:r>
              <a:rPr lang="en-GB" dirty="0" smtClean="0"/>
              <a:t> se </a:t>
            </a:r>
            <a:r>
              <a:rPr lang="en-GB" dirty="0" err="1" smtClean="0"/>
              <a:t>posebno</a:t>
            </a:r>
            <a:r>
              <a:rPr lang="en-GB" dirty="0" smtClean="0"/>
              <a:t> </a:t>
            </a:r>
            <a:r>
              <a:rPr lang="en-GB" dirty="0" err="1" smtClean="0"/>
              <a:t>dopada</a:t>
            </a:r>
            <a:r>
              <a:rPr lang="en-GB" dirty="0" smtClean="0"/>
              <a:t> </a:t>
            </a:r>
            <a:r>
              <a:rPr lang="en-GB" dirty="0" err="1" smtClean="0"/>
              <a:t>kod</a:t>
            </a:r>
            <a:r>
              <a:rPr lang="en-GB" dirty="0" smtClean="0"/>
              <a:t> </a:t>
            </a:r>
            <a:r>
              <a:rPr lang="en-GB" dirty="0" err="1" smtClean="0"/>
              <a:t>nje</a:t>
            </a:r>
            <a:r>
              <a:rPr lang="en-GB" dirty="0" smtClean="0"/>
              <a:t>/</a:t>
            </a:r>
            <a:r>
              <a:rPr lang="en-GB" dirty="0" err="1" smtClean="0"/>
              <a:t>njega</a:t>
            </a:r>
            <a:r>
              <a:rPr lang="en-GB" dirty="0" smtClean="0"/>
              <a:t>, </a:t>
            </a:r>
            <a:r>
              <a:rPr lang="en-GB" dirty="0" err="1" smtClean="0"/>
              <a:t>šta</a:t>
            </a:r>
            <a:r>
              <a:rPr lang="en-GB" dirty="0" smtClean="0"/>
              <a:t> </a:t>
            </a:r>
            <a:r>
              <a:rPr lang="en-GB" dirty="0" err="1" smtClean="0"/>
              <a:t>posebno</a:t>
            </a:r>
            <a:r>
              <a:rPr lang="en-GB" dirty="0" smtClean="0"/>
              <a:t> </a:t>
            </a:r>
            <a:r>
              <a:rPr lang="en-GB" dirty="0" err="1" smtClean="0"/>
              <a:t>cenite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dirty="0" smtClean="0"/>
              <a:t>A </a:t>
            </a:r>
            <a:r>
              <a:rPr lang="en-GB" dirty="0" err="1" smtClean="0"/>
              <a:t>zatim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iste</a:t>
            </a:r>
            <a:r>
              <a:rPr lang="en-GB" dirty="0" smtClean="0"/>
              <a:t> </a:t>
            </a:r>
            <a:r>
              <a:rPr lang="en-GB" dirty="0" err="1" smtClean="0"/>
              <a:t>rečenice</a:t>
            </a:r>
            <a:r>
              <a:rPr lang="en-GB" dirty="0" smtClean="0"/>
              <a:t> </a:t>
            </a:r>
            <a:r>
              <a:rPr lang="en-GB" dirty="0" err="1" smtClean="0"/>
              <a:t>uputite</a:t>
            </a:r>
            <a:r>
              <a:rPr lang="en-GB" dirty="0" smtClean="0"/>
              <a:t> </a:t>
            </a:r>
            <a:r>
              <a:rPr lang="en-GB" dirty="0" err="1" smtClean="0"/>
              <a:t>samima</a:t>
            </a:r>
            <a:r>
              <a:rPr lang="en-GB" dirty="0" smtClean="0"/>
              <a:t> </a:t>
            </a:r>
            <a:r>
              <a:rPr lang="en-GB" dirty="0" err="1" smtClean="0"/>
              <a:t>sebi</a:t>
            </a:r>
            <a:r>
              <a:rPr lang="en-GB" dirty="0" smtClean="0"/>
              <a:t>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sz="3600" dirty="0" err="1" smtClean="0"/>
              <a:t>Hvala</a:t>
            </a:r>
            <a:r>
              <a:rPr lang="en-GB" sz="3600" dirty="0" smtClean="0"/>
              <a:t> </a:t>
            </a:r>
            <a:r>
              <a:rPr lang="en-GB" sz="3600" dirty="0" err="1" smtClean="0"/>
              <a:t>vam</a:t>
            </a:r>
            <a:r>
              <a:rPr lang="en-GB" sz="3600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pažnji</a:t>
            </a:r>
            <a:r>
              <a:rPr lang="en-GB" dirty="0" smtClean="0"/>
              <a:t>, </a:t>
            </a:r>
            <a:r>
              <a:rPr lang="en-GB" dirty="0" err="1" smtClean="0"/>
              <a:t>izdvojenom</a:t>
            </a:r>
            <a:r>
              <a:rPr lang="en-GB" dirty="0" smtClean="0"/>
              <a:t> </a:t>
            </a:r>
            <a:r>
              <a:rPr lang="en-GB" dirty="0" err="1" smtClean="0"/>
              <a:t>vremenu</a:t>
            </a:r>
            <a:r>
              <a:rPr lang="en-GB" dirty="0" smtClean="0"/>
              <a:t>, </a:t>
            </a:r>
            <a:r>
              <a:rPr lang="en-GB" dirty="0" err="1" smtClean="0"/>
              <a:t>učešću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webinaru</a:t>
            </a:r>
            <a:r>
              <a:rPr lang="en-GB" dirty="0" smtClean="0"/>
              <a:t> </a:t>
            </a:r>
            <a:endParaRPr lang="en-GB" dirty="0" smtClean="0"/>
          </a:p>
          <a:p>
            <a:pPr>
              <a:buNone/>
            </a:pP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vašem</a:t>
            </a:r>
            <a:r>
              <a:rPr lang="en-GB" dirty="0" smtClean="0"/>
              <a:t> </a:t>
            </a:r>
            <a:r>
              <a:rPr lang="en-GB" dirty="0" err="1" smtClean="0"/>
              <a:t>svakodnevnom</a:t>
            </a:r>
            <a:r>
              <a:rPr lang="en-GB" dirty="0" smtClean="0"/>
              <a:t> </a:t>
            </a:r>
            <a:r>
              <a:rPr lang="en-GB" dirty="0" err="1" smtClean="0"/>
              <a:t>doprinosu</a:t>
            </a:r>
            <a:r>
              <a:rPr lang="en-GB" dirty="0" smtClean="0"/>
              <a:t> </a:t>
            </a:r>
            <a:r>
              <a:rPr lang="en-GB" dirty="0" err="1" smtClean="0"/>
              <a:t>koji</a:t>
            </a:r>
            <a:r>
              <a:rPr lang="en-GB" dirty="0" smtClean="0"/>
              <a:t> </a:t>
            </a:r>
            <a:r>
              <a:rPr lang="en-GB" dirty="0" err="1" smtClean="0"/>
              <a:t>dajete</a:t>
            </a:r>
            <a:r>
              <a:rPr lang="en-GB" dirty="0" smtClean="0"/>
              <a:t> </a:t>
            </a:r>
            <a:r>
              <a:rPr lang="en-GB" dirty="0" err="1" smtClean="0"/>
              <a:t>ljudima</a:t>
            </a:r>
            <a:r>
              <a:rPr lang="en-GB" dirty="0" smtClean="0"/>
              <a:t> </a:t>
            </a:r>
            <a:r>
              <a:rPr lang="en-GB" dirty="0" err="1" smtClean="0"/>
              <a:t>oko</a:t>
            </a:r>
            <a:r>
              <a:rPr lang="en-GB" dirty="0" smtClean="0"/>
              <a:t> vas!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482453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Koliko</a:t>
            </a:r>
            <a:r>
              <a:rPr lang="en-GB" dirty="0" smtClean="0"/>
              <a:t> je </a:t>
            </a:r>
            <a:r>
              <a:rPr lang="en-GB" dirty="0" err="1" smtClean="0"/>
              <a:t>teška</a:t>
            </a:r>
            <a:r>
              <a:rPr lang="en-GB" dirty="0" smtClean="0"/>
              <a:t> ova </a:t>
            </a:r>
            <a:r>
              <a:rPr lang="en-GB" dirty="0" err="1" smtClean="0"/>
              <a:t>čaša</a:t>
            </a:r>
            <a:r>
              <a:rPr lang="en-GB" dirty="0" smtClean="0"/>
              <a:t> </a:t>
            </a:r>
            <a:r>
              <a:rPr lang="en-GB" dirty="0" err="1" smtClean="0"/>
              <a:t>vode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 smtClean="0">
                <a:hlinkClick r:id="rId2"/>
              </a:rPr>
              <a:t>://www.youtube.com/watch?v=82tzGO_9YOo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27584" y="2420888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“</a:t>
            </a:r>
            <a:r>
              <a:rPr lang="en-GB" dirty="0" err="1" smtClean="0"/>
              <a:t>Apsolutna</a:t>
            </a:r>
            <a:r>
              <a:rPr lang="en-GB" dirty="0" smtClean="0"/>
              <a:t> </a:t>
            </a:r>
            <a:r>
              <a:rPr lang="en-GB" dirty="0" err="1"/>
              <a:t>težina</a:t>
            </a:r>
            <a:r>
              <a:rPr lang="en-GB" dirty="0"/>
              <a:t> </a:t>
            </a:r>
            <a:r>
              <a:rPr lang="en-GB" dirty="0" err="1"/>
              <a:t>ove</a:t>
            </a:r>
            <a:r>
              <a:rPr lang="en-GB" dirty="0"/>
              <a:t> </a:t>
            </a:r>
            <a:r>
              <a:rPr lang="en-GB" dirty="0" err="1"/>
              <a:t>čaše</a:t>
            </a:r>
            <a:r>
              <a:rPr lang="en-GB" dirty="0"/>
              <a:t> </a:t>
            </a:r>
            <a:r>
              <a:rPr lang="en-GB" dirty="0" err="1"/>
              <a:t>nije</a:t>
            </a:r>
            <a:r>
              <a:rPr lang="en-GB" dirty="0"/>
              <a:t> </a:t>
            </a:r>
            <a:r>
              <a:rPr lang="en-GB" dirty="0" err="1"/>
              <a:t>bitna</a:t>
            </a:r>
            <a:r>
              <a:rPr lang="en-GB" dirty="0"/>
              <a:t>. </a:t>
            </a:r>
            <a:r>
              <a:rPr lang="en-GB" dirty="0" err="1"/>
              <a:t>Ona</a:t>
            </a:r>
            <a:r>
              <a:rPr lang="en-GB" dirty="0"/>
              <a:t> </a:t>
            </a:r>
            <a:r>
              <a:rPr lang="en-GB" dirty="0" err="1"/>
              <a:t>zavisi</a:t>
            </a:r>
            <a:r>
              <a:rPr lang="en-GB" dirty="0"/>
              <a:t> </a:t>
            </a:r>
            <a:r>
              <a:rPr lang="en-GB" dirty="0" err="1"/>
              <a:t>od</a:t>
            </a:r>
            <a:r>
              <a:rPr lang="en-GB" dirty="0"/>
              <a:t> toga </a:t>
            </a:r>
            <a:r>
              <a:rPr lang="en-GB" dirty="0" err="1"/>
              <a:t>koliko</a:t>
            </a:r>
            <a:r>
              <a:rPr lang="en-GB" dirty="0"/>
              <a:t> </a:t>
            </a:r>
            <a:r>
              <a:rPr lang="en-GB" dirty="0" err="1"/>
              <a:t>dugo</a:t>
            </a:r>
            <a:r>
              <a:rPr lang="en-GB" dirty="0"/>
              <a:t> je </a:t>
            </a:r>
            <a:r>
              <a:rPr lang="en-GB" dirty="0" err="1"/>
              <a:t>držim</a:t>
            </a:r>
            <a:r>
              <a:rPr lang="en-GB" dirty="0"/>
              <a:t>. </a:t>
            </a:r>
            <a:r>
              <a:rPr lang="en-GB" dirty="0" err="1"/>
              <a:t>Ako</a:t>
            </a:r>
            <a:r>
              <a:rPr lang="en-GB" dirty="0"/>
              <a:t> je </a:t>
            </a:r>
            <a:r>
              <a:rPr lang="en-GB" dirty="0" err="1"/>
              <a:t>držim</a:t>
            </a:r>
            <a:r>
              <a:rPr lang="en-GB" dirty="0"/>
              <a:t> </a:t>
            </a:r>
            <a:r>
              <a:rPr lang="en-GB" dirty="0" err="1"/>
              <a:t>jedan</a:t>
            </a:r>
            <a:r>
              <a:rPr lang="en-GB" dirty="0"/>
              <a:t> </a:t>
            </a:r>
            <a:r>
              <a:rPr lang="en-GB" dirty="0" err="1"/>
              <a:t>minut</a:t>
            </a:r>
            <a:r>
              <a:rPr lang="en-GB" dirty="0"/>
              <a:t>, </a:t>
            </a:r>
            <a:r>
              <a:rPr lang="en-GB" dirty="0" err="1"/>
              <a:t>ništa</a:t>
            </a:r>
            <a:r>
              <a:rPr lang="en-GB" dirty="0"/>
              <a:t> se </a:t>
            </a:r>
            <a:r>
              <a:rPr lang="en-GB" dirty="0" err="1"/>
              <a:t>neće</a:t>
            </a:r>
            <a:r>
              <a:rPr lang="en-GB" dirty="0"/>
              <a:t> </a:t>
            </a:r>
            <a:r>
              <a:rPr lang="en-GB" dirty="0" err="1"/>
              <a:t>desiti</a:t>
            </a:r>
            <a:r>
              <a:rPr lang="en-GB" dirty="0"/>
              <a:t>. </a:t>
            </a:r>
            <a:r>
              <a:rPr lang="en-GB" dirty="0" err="1"/>
              <a:t>Ako</a:t>
            </a:r>
            <a:r>
              <a:rPr lang="en-GB" dirty="0"/>
              <a:t> je </a:t>
            </a:r>
            <a:r>
              <a:rPr lang="en-GB" dirty="0" err="1"/>
              <a:t>držim</a:t>
            </a:r>
            <a:r>
              <a:rPr lang="en-GB" dirty="0"/>
              <a:t> </a:t>
            </a:r>
            <a:r>
              <a:rPr lang="en-GB" dirty="0" err="1"/>
              <a:t>jedan</a:t>
            </a:r>
            <a:r>
              <a:rPr lang="en-GB" dirty="0"/>
              <a:t> sat, </a:t>
            </a:r>
            <a:r>
              <a:rPr lang="en-GB" dirty="0" err="1"/>
              <a:t>počeće</a:t>
            </a:r>
            <a:r>
              <a:rPr lang="en-GB" dirty="0"/>
              <a:t> </a:t>
            </a:r>
            <a:r>
              <a:rPr lang="en-GB" dirty="0" err="1"/>
              <a:t>da</a:t>
            </a:r>
            <a:r>
              <a:rPr lang="en-GB" dirty="0"/>
              <a:t> me </a:t>
            </a:r>
            <a:r>
              <a:rPr lang="en-GB" dirty="0" err="1"/>
              <a:t>boli</a:t>
            </a:r>
            <a:r>
              <a:rPr lang="en-GB" dirty="0"/>
              <a:t> </a:t>
            </a:r>
            <a:r>
              <a:rPr lang="en-GB" dirty="0" err="1"/>
              <a:t>ruka</a:t>
            </a:r>
            <a:r>
              <a:rPr lang="en-GB" dirty="0"/>
              <a:t>. </a:t>
            </a:r>
            <a:r>
              <a:rPr lang="en-GB" dirty="0" err="1"/>
              <a:t>Ako</a:t>
            </a:r>
            <a:r>
              <a:rPr lang="en-GB" dirty="0"/>
              <a:t> je </a:t>
            </a:r>
            <a:r>
              <a:rPr lang="en-GB" dirty="0" err="1"/>
              <a:t>držim</a:t>
            </a:r>
            <a:r>
              <a:rPr lang="en-GB" dirty="0"/>
              <a:t> </a:t>
            </a:r>
            <a:r>
              <a:rPr lang="en-GB" dirty="0" err="1"/>
              <a:t>ceo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, </a:t>
            </a:r>
            <a:r>
              <a:rPr lang="en-GB" dirty="0" err="1"/>
              <a:t>moja</a:t>
            </a:r>
            <a:r>
              <a:rPr lang="en-GB" dirty="0"/>
              <a:t> </a:t>
            </a:r>
            <a:r>
              <a:rPr lang="en-GB" dirty="0" err="1"/>
              <a:t>ruka</a:t>
            </a:r>
            <a:r>
              <a:rPr lang="en-GB" dirty="0"/>
              <a:t> </a:t>
            </a:r>
            <a:r>
              <a:rPr lang="en-GB" dirty="0" err="1"/>
              <a:t>će</a:t>
            </a:r>
            <a:r>
              <a:rPr lang="en-GB" dirty="0"/>
              <a:t> </a:t>
            </a:r>
            <a:r>
              <a:rPr lang="en-GB" dirty="0" err="1"/>
              <a:t>utrnuti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biću</a:t>
            </a:r>
            <a:r>
              <a:rPr lang="en-GB" dirty="0"/>
              <a:t> </a:t>
            </a:r>
            <a:r>
              <a:rPr lang="en-GB" dirty="0" err="1"/>
              <a:t>paralisan</a:t>
            </a:r>
            <a:r>
              <a:rPr lang="en-GB" dirty="0"/>
              <a:t>. </a:t>
            </a:r>
            <a:r>
              <a:rPr lang="en-GB" dirty="0" err="1"/>
              <a:t>Dakle</a:t>
            </a:r>
            <a:r>
              <a:rPr lang="en-GB" dirty="0"/>
              <a:t>, </a:t>
            </a:r>
            <a:r>
              <a:rPr lang="en-GB" dirty="0" err="1"/>
              <a:t>težina</a:t>
            </a:r>
            <a:r>
              <a:rPr lang="en-GB" dirty="0"/>
              <a:t> </a:t>
            </a:r>
            <a:r>
              <a:rPr lang="en-GB" dirty="0" err="1"/>
              <a:t>čaše</a:t>
            </a:r>
            <a:r>
              <a:rPr lang="en-GB" dirty="0"/>
              <a:t> </a:t>
            </a:r>
            <a:r>
              <a:rPr lang="en-GB" dirty="0" err="1"/>
              <a:t>nije</a:t>
            </a:r>
            <a:r>
              <a:rPr lang="en-GB" dirty="0"/>
              <a:t> se </a:t>
            </a:r>
            <a:r>
              <a:rPr lang="en-GB" dirty="0" err="1"/>
              <a:t>promenila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je </a:t>
            </a:r>
            <a:r>
              <a:rPr lang="en-GB" dirty="0" err="1"/>
              <a:t>duže</a:t>
            </a:r>
            <a:r>
              <a:rPr lang="en-GB" dirty="0"/>
              <a:t> </a:t>
            </a:r>
            <a:r>
              <a:rPr lang="en-GB" dirty="0" err="1"/>
              <a:t>držim</a:t>
            </a:r>
            <a:r>
              <a:rPr lang="en-GB" dirty="0"/>
              <a:t>, </a:t>
            </a:r>
            <a:r>
              <a:rPr lang="en-GB" dirty="0" err="1"/>
              <a:t>ona</a:t>
            </a:r>
            <a:r>
              <a:rPr lang="en-GB" dirty="0"/>
              <a:t> </a:t>
            </a:r>
            <a:r>
              <a:rPr lang="en-GB" dirty="0" err="1"/>
              <a:t>postaje</a:t>
            </a:r>
            <a:r>
              <a:rPr lang="en-GB" dirty="0"/>
              <a:t> </a:t>
            </a:r>
            <a:r>
              <a:rPr lang="en-GB" dirty="0" err="1"/>
              <a:t>teža</a:t>
            </a:r>
            <a:r>
              <a:rPr lang="en-GB" dirty="0"/>
              <a:t>. </a:t>
            </a:r>
            <a:r>
              <a:rPr lang="en-GB" dirty="0" err="1"/>
              <a:t>Stresovi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brige</a:t>
            </a:r>
            <a:r>
              <a:rPr lang="en-GB" dirty="0"/>
              <a:t> u </a:t>
            </a:r>
            <a:r>
              <a:rPr lang="en-GB" dirty="0" err="1"/>
              <a:t>životu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poput</a:t>
            </a:r>
            <a:r>
              <a:rPr lang="en-GB" dirty="0"/>
              <a:t> </a:t>
            </a:r>
            <a:r>
              <a:rPr lang="en-GB" dirty="0" err="1"/>
              <a:t>ove</a:t>
            </a:r>
            <a:r>
              <a:rPr lang="en-GB" dirty="0"/>
              <a:t> </a:t>
            </a:r>
            <a:r>
              <a:rPr lang="en-GB" dirty="0" err="1"/>
              <a:t>čaše</a:t>
            </a:r>
            <a:r>
              <a:rPr lang="en-GB" dirty="0"/>
              <a:t> </a:t>
            </a:r>
            <a:r>
              <a:rPr lang="en-GB" dirty="0" err="1"/>
              <a:t>vode</a:t>
            </a:r>
            <a:r>
              <a:rPr lang="en-GB" dirty="0"/>
              <a:t>. </a:t>
            </a:r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mislite</a:t>
            </a:r>
            <a:r>
              <a:rPr lang="en-GB" dirty="0"/>
              <a:t> o </a:t>
            </a:r>
            <a:r>
              <a:rPr lang="en-GB" dirty="0" err="1"/>
              <a:t>njima</a:t>
            </a:r>
            <a:r>
              <a:rPr lang="en-GB" dirty="0"/>
              <a:t> </a:t>
            </a:r>
            <a:r>
              <a:rPr lang="en-GB" dirty="0" err="1"/>
              <a:t>neko</a:t>
            </a:r>
            <a:r>
              <a:rPr lang="en-GB" dirty="0"/>
              <a:t> </a:t>
            </a:r>
            <a:r>
              <a:rPr lang="en-GB" dirty="0" err="1"/>
              <a:t>vreme</a:t>
            </a:r>
            <a:r>
              <a:rPr lang="en-GB" dirty="0"/>
              <a:t>, </a:t>
            </a:r>
            <a:r>
              <a:rPr lang="en-GB" dirty="0" err="1"/>
              <a:t>onda</a:t>
            </a:r>
            <a:r>
              <a:rPr lang="en-GB" dirty="0"/>
              <a:t> </a:t>
            </a:r>
            <a:r>
              <a:rPr lang="en-GB" dirty="0" err="1"/>
              <a:t>nije</a:t>
            </a:r>
            <a:r>
              <a:rPr lang="en-GB" dirty="0"/>
              <a:t> problem. </a:t>
            </a:r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mislite</a:t>
            </a:r>
            <a:r>
              <a:rPr lang="en-GB" dirty="0"/>
              <a:t> o tome </a:t>
            </a:r>
            <a:r>
              <a:rPr lang="en-GB" dirty="0" err="1"/>
              <a:t>malo</a:t>
            </a:r>
            <a:r>
              <a:rPr lang="en-GB" dirty="0"/>
              <a:t> </a:t>
            </a:r>
            <a:r>
              <a:rPr lang="en-GB" dirty="0" err="1"/>
              <a:t>duže</a:t>
            </a:r>
            <a:r>
              <a:rPr lang="en-GB" dirty="0"/>
              <a:t>, </a:t>
            </a:r>
            <a:r>
              <a:rPr lang="en-GB" dirty="0" err="1"/>
              <a:t>onda</a:t>
            </a:r>
            <a:r>
              <a:rPr lang="en-GB" dirty="0"/>
              <a:t> </a:t>
            </a:r>
            <a:r>
              <a:rPr lang="en-GB" dirty="0" err="1"/>
              <a:t>počinje</a:t>
            </a:r>
            <a:r>
              <a:rPr lang="en-GB" dirty="0"/>
              <a:t> </a:t>
            </a:r>
            <a:r>
              <a:rPr lang="en-GB" dirty="0" err="1"/>
              <a:t>da</a:t>
            </a:r>
            <a:r>
              <a:rPr lang="en-GB" dirty="0"/>
              <a:t> </a:t>
            </a:r>
            <a:r>
              <a:rPr lang="en-GB" dirty="0" err="1"/>
              <a:t>boli</a:t>
            </a:r>
            <a:r>
              <a:rPr lang="en-GB" dirty="0"/>
              <a:t>. </a:t>
            </a:r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mislite</a:t>
            </a:r>
            <a:r>
              <a:rPr lang="en-GB" dirty="0"/>
              <a:t> o </a:t>
            </a:r>
            <a:r>
              <a:rPr lang="en-GB" dirty="0" err="1"/>
              <a:t>njima</a:t>
            </a:r>
            <a:r>
              <a:rPr lang="en-GB" dirty="0"/>
              <a:t> </a:t>
            </a:r>
            <a:r>
              <a:rPr lang="en-GB" dirty="0" err="1"/>
              <a:t>ceo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, </a:t>
            </a:r>
            <a:r>
              <a:rPr lang="en-GB" dirty="0" err="1"/>
              <a:t>bićete</a:t>
            </a:r>
            <a:r>
              <a:rPr lang="en-GB" dirty="0"/>
              <a:t> </a:t>
            </a:r>
            <a:r>
              <a:rPr lang="en-GB" dirty="0" err="1"/>
              <a:t>paralisani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nesposobni</a:t>
            </a:r>
            <a:r>
              <a:rPr lang="en-GB" dirty="0"/>
              <a:t> </a:t>
            </a:r>
            <a:r>
              <a:rPr lang="en-GB" dirty="0" err="1"/>
              <a:t>da</a:t>
            </a:r>
            <a:r>
              <a:rPr lang="en-GB" dirty="0"/>
              <a:t> </a:t>
            </a:r>
            <a:r>
              <a:rPr lang="en-GB" dirty="0" err="1"/>
              <a:t>uradite</a:t>
            </a:r>
            <a:r>
              <a:rPr lang="en-GB" dirty="0"/>
              <a:t> </a:t>
            </a:r>
            <a:r>
              <a:rPr lang="en-GB" dirty="0" err="1"/>
              <a:t>bilo</a:t>
            </a:r>
            <a:r>
              <a:rPr lang="en-GB" dirty="0"/>
              <a:t> </a:t>
            </a:r>
            <a:r>
              <a:rPr lang="en-GB" dirty="0" err="1"/>
              <a:t>šta</a:t>
            </a:r>
            <a:r>
              <a:rPr lang="en-GB" dirty="0"/>
              <a:t> </a:t>
            </a:r>
            <a:r>
              <a:rPr lang="en-GB" dirty="0" err="1"/>
              <a:t>drugo</a:t>
            </a:r>
            <a:r>
              <a:rPr lang="en-GB" dirty="0"/>
              <a:t>.</a:t>
            </a:r>
          </a:p>
          <a:p>
            <a:r>
              <a:rPr lang="en-GB" dirty="0"/>
              <a:t> </a:t>
            </a:r>
            <a:r>
              <a:rPr lang="en-GB" dirty="0" err="1"/>
              <a:t>Zapamtite</a:t>
            </a:r>
            <a:r>
              <a:rPr lang="en-GB" dirty="0"/>
              <a:t>: </a:t>
            </a:r>
            <a:r>
              <a:rPr lang="en-GB" dirty="0" err="1"/>
              <a:t>Spustite</a:t>
            </a:r>
            <a:r>
              <a:rPr lang="en-GB" dirty="0"/>
              <a:t> </a:t>
            </a:r>
            <a:r>
              <a:rPr lang="en-GB" dirty="0" err="1"/>
              <a:t>čašu</a:t>
            </a:r>
            <a:r>
              <a:rPr lang="en-GB" dirty="0"/>
              <a:t>.“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Stres</a:t>
            </a:r>
            <a:r>
              <a:rPr lang="en-GB" dirty="0" smtClean="0"/>
              <a:t>, </a:t>
            </a:r>
            <a:r>
              <a:rPr lang="en-GB" dirty="0" err="1" smtClean="0"/>
              <a:t>kriza</a:t>
            </a:r>
            <a:r>
              <a:rPr lang="en-GB" dirty="0" smtClean="0"/>
              <a:t>, </a:t>
            </a:r>
            <a:r>
              <a:rPr lang="en-GB" dirty="0" err="1" smtClean="0"/>
              <a:t>traumatski</a:t>
            </a:r>
            <a:r>
              <a:rPr lang="en-GB" dirty="0" smtClean="0"/>
              <a:t> </a:t>
            </a:r>
            <a:r>
              <a:rPr lang="en-GB" dirty="0" err="1" smtClean="0"/>
              <a:t>događaj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 smtClean="0"/>
              <a:t>Stres</a:t>
            </a:r>
            <a:r>
              <a:rPr lang="en-GB" dirty="0" smtClean="0"/>
              <a:t>: </a:t>
            </a:r>
            <a:r>
              <a:rPr lang="en-GB" dirty="0" err="1" smtClean="0"/>
              <a:t>situacija</a:t>
            </a:r>
            <a:r>
              <a:rPr lang="en-GB" dirty="0" smtClean="0"/>
              <a:t> </a:t>
            </a:r>
            <a:r>
              <a:rPr lang="en-GB" dirty="0" err="1" smtClean="0"/>
              <a:t>koja</a:t>
            </a:r>
            <a:r>
              <a:rPr lang="en-GB" dirty="0" smtClean="0"/>
              <a:t> </a:t>
            </a:r>
            <a:r>
              <a:rPr lang="en-GB" dirty="0" err="1" smtClean="0"/>
              <a:t>zahteva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se </a:t>
            </a:r>
            <a:r>
              <a:rPr lang="en-GB" dirty="0" err="1" smtClean="0"/>
              <a:t>prilagodima</a:t>
            </a:r>
            <a:r>
              <a:rPr lang="en-GB" dirty="0" smtClean="0"/>
              <a:t> </a:t>
            </a:r>
            <a:r>
              <a:rPr lang="en-GB" dirty="0" err="1" smtClean="0"/>
              <a:t>novim</a:t>
            </a:r>
            <a:r>
              <a:rPr lang="en-GB" dirty="0" smtClean="0"/>
              <a:t> </a:t>
            </a:r>
            <a:r>
              <a:rPr lang="en-GB" dirty="0" err="1" smtClean="0"/>
              <a:t>okolnostima</a:t>
            </a:r>
            <a:r>
              <a:rPr lang="en-GB" dirty="0" smtClean="0"/>
              <a:t> (</a:t>
            </a:r>
            <a:r>
              <a:rPr lang="en-GB" dirty="0" err="1" smtClean="0"/>
              <a:t>rođenje</a:t>
            </a:r>
            <a:r>
              <a:rPr lang="en-GB" dirty="0" smtClean="0"/>
              <a:t> </a:t>
            </a:r>
            <a:r>
              <a:rPr lang="en-GB" dirty="0" err="1" smtClean="0"/>
              <a:t>deteta</a:t>
            </a:r>
            <a:r>
              <a:rPr lang="en-GB" dirty="0" smtClean="0"/>
              <a:t>, </a:t>
            </a:r>
            <a:r>
              <a:rPr lang="en-GB" dirty="0" err="1" smtClean="0"/>
              <a:t>venčanje</a:t>
            </a:r>
            <a:r>
              <a:rPr lang="en-GB" dirty="0" smtClean="0"/>
              <a:t>, </a:t>
            </a:r>
            <a:r>
              <a:rPr lang="en-GB" dirty="0" err="1" smtClean="0"/>
              <a:t>ali</a:t>
            </a:r>
            <a:r>
              <a:rPr lang="en-GB" dirty="0" smtClean="0"/>
              <a:t> </a:t>
            </a:r>
            <a:r>
              <a:rPr lang="en-GB" dirty="0" err="1" smtClean="0"/>
              <a:t>bolest</a:t>
            </a:r>
            <a:r>
              <a:rPr lang="en-GB" dirty="0" smtClean="0"/>
              <a:t>, </a:t>
            </a:r>
            <a:r>
              <a:rPr lang="en-GB" dirty="0" err="1" smtClean="0"/>
              <a:t>gubitak</a:t>
            </a:r>
            <a:r>
              <a:rPr lang="en-GB" dirty="0" smtClean="0"/>
              <a:t>,..).  </a:t>
            </a:r>
            <a:r>
              <a:rPr lang="en-GB" i="1" dirty="0" err="1" smtClean="0"/>
              <a:t>Stanje</a:t>
            </a:r>
            <a:r>
              <a:rPr lang="en-GB" i="1" dirty="0" smtClean="0"/>
              <a:t> </a:t>
            </a:r>
            <a:r>
              <a:rPr lang="en-GB" i="1" dirty="0" err="1" smtClean="0"/>
              <a:t>stresa</a:t>
            </a:r>
            <a:r>
              <a:rPr lang="en-GB" i="1" dirty="0" smtClean="0"/>
              <a:t> </a:t>
            </a:r>
            <a:r>
              <a:rPr lang="en-GB" i="1" dirty="0" err="1" smtClean="0"/>
              <a:t>na</a:t>
            </a:r>
            <a:r>
              <a:rPr lang="en-GB" i="1" dirty="0" smtClean="0"/>
              <a:t> </a:t>
            </a:r>
            <a:r>
              <a:rPr lang="en-GB" i="1" dirty="0" err="1" smtClean="0"/>
              <a:t>radnom</a:t>
            </a:r>
            <a:r>
              <a:rPr lang="en-GB" i="1" dirty="0" smtClean="0"/>
              <a:t> </a:t>
            </a:r>
            <a:r>
              <a:rPr lang="en-GB" i="1" dirty="0" err="1" smtClean="0"/>
              <a:t>mestu</a:t>
            </a:r>
            <a:r>
              <a:rPr lang="en-GB" i="1" dirty="0" smtClean="0"/>
              <a:t> je </a:t>
            </a:r>
            <a:r>
              <a:rPr lang="en-GB" i="1" dirty="0" err="1" smtClean="0"/>
              <a:t>niz</a:t>
            </a:r>
            <a:r>
              <a:rPr lang="en-GB" i="1" dirty="0" smtClean="0"/>
              <a:t> </a:t>
            </a:r>
            <a:r>
              <a:rPr lang="en-GB" i="1" dirty="0" err="1" smtClean="0"/>
              <a:t>za</a:t>
            </a:r>
            <a:r>
              <a:rPr lang="en-GB" i="1" dirty="0" smtClean="0"/>
              <a:t> </a:t>
            </a:r>
            <a:r>
              <a:rPr lang="en-GB" i="1" dirty="0" err="1" smtClean="0"/>
              <a:t>pojedinca</a:t>
            </a:r>
            <a:r>
              <a:rPr lang="en-GB" i="1" dirty="0" smtClean="0"/>
              <a:t> </a:t>
            </a:r>
            <a:r>
              <a:rPr lang="en-GB" i="1" dirty="0" err="1" smtClean="0"/>
              <a:t>štetnih</a:t>
            </a:r>
            <a:r>
              <a:rPr lang="en-GB" i="1" dirty="0" smtClean="0"/>
              <a:t> </a:t>
            </a:r>
            <a:r>
              <a:rPr lang="en-GB" i="1" dirty="0" err="1" smtClean="0"/>
              <a:t>fizioloških</a:t>
            </a:r>
            <a:r>
              <a:rPr lang="en-GB" i="1" dirty="0" smtClean="0"/>
              <a:t>, </a:t>
            </a:r>
            <a:r>
              <a:rPr lang="en-GB" i="1" dirty="0" err="1" smtClean="0"/>
              <a:t>psiholoških</a:t>
            </a:r>
            <a:r>
              <a:rPr lang="en-GB" i="1" dirty="0" smtClean="0"/>
              <a:t> </a:t>
            </a:r>
            <a:r>
              <a:rPr lang="en-GB" i="1" dirty="0" err="1" smtClean="0"/>
              <a:t>i</a:t>
            </a:r>
            <a:r>
              <a:rPr lang="en-GB" i="1" dirty="0" smtClean="0"/>
              <a:t> </a:t>
            </a:r>
            <a:r>
              <a:rPr lang="en-GB" i="1" dirty="0" err="1" smtClean="0"/>
              <a:t>bihevioralnih</a:t>
            </a:r>
            <a:r>
              <a:rPr lang="en-GB" i="1" dirty="0" smtClean="0"/>
              <a:t> </a:t>
            </a:r>
            <a:r>
              <a:rPr lang="en-GB" i="1" dirty="0" err="1" smtClean="0"/>
              <a:t>reakcija</a:t>
            </a:r>
            <a:r>
              <a:rPr lang="en-GB" i="1" dirty="0" smtClean="0"/>
              <a:t> </a:t>
            </a:r>
            <a:r>
              <a:rPr lang="en-GB" i="1" dirty="0" err="1" smtClean="0"/>
              <a:t>na</a:t>
            </a:r>
            <a:r>
              <a:rPr lang="en-GB" i="1" dirty="0" smtClean="0"/>
              <a:t> </a:t>
            </a:r>
            <a:r>
              <a:rPr lang="en-GB" i="1" dirty="0" err="1" smtClean="0"/>
              <a:t>situacije</a:t>
            </a:r>
            <a:r>
              <a:rPr lang="en-GB" i="1" dirty="0" smtClean="0"/>
              <a:t> u </a:t>
            </a:r>
            <a:r>
              <a:rPr lang="en-GB" i="1" dirty="0" err="1" smtClean="0"/>
              <a:t>kojima</a:t>
            </a:r>
            <a:r>
              <a:rPr lang="en-GB" i="1" dirty="0" smtClean="0"/>
              <a:t> </a:t>
            </a:r>
            <a:r>
              <a:rPr lang="en-GB" i="1" dirty="0" err="1" smtClean="0"/>
              <a:t>zahtevi</a:t>
            </a:r>
            <a:r>
              <a:rPr lang="en-GB" i="1" dirty="0" smtClean="0"/>
              <a:t> </a:t>
            </a:r>
            <a:r>
              <a:rPr lang="en-GB" i="1" dirty="0" err="1" smtClean="0"/>
              <a:t>posla</a:t>
            </a:r>
            <a:r>
              <a:rPr lang="en-GB" i="1" dirty="0" smtClean="0"/>
              <a:t> </a:t>
            </a:r>
            <a:r>
              <a:rPr lang="en-GB" i="1" dirty="0" err="1" smtClean="0"/>
              <a:t>nisu</a:t>
            </a:r>
            <a:r>
              <a:rPr lang="en-GB" i="1" dirty="0" smtClean="0"/>
              <a:t> u </a:t>
            </a:r>
            <a:r>
              <a:rPr lang="en-GB" i="1" dirty="0" err="1" smtClean="0"/>
              <a:t>skladu</a:t>
            </a:r>
            <a:r>
              <a:rPr lang="en-GB" i="1" dirty="0" smtClean="0"/>
              <a:t> s </a:t>
            </a:r>
            <a:r>
              <a:rPr lang="en-GB" i="1" dirty="0" err="1" smtClean="0"/>
              <a:t>njegovim</a:t>
            </a:r>
            <a:r>
              <a:rPr lang="en-GB" i="1" dirty="0" smtClean="0"/>
              <a:t> </a:t>
            </a:r>
            <a:r>
              <a:rPr lang="en-GB" i="1" dirty="0" err="1" smtClean="0"/>
              <a:t>sposobnostima</a:t>
            </a:r>
            <a:r>
              <a:rPr lang="en-GB" i="1" dirty="0" smtClean="0"/>
              <a:t>, </a:t>
            </a:r>
            <a:r>
              <a:rPr lang="en-GB" i="1" dirty="0" err="1" smtClean="0"/>
              <a:t>mogućnostima</a:t>
            </a:r>
            <a:r>
              <a:rPr lang="en-GB" i="1" dirty="0" smtClean="0"/>
              <a:t> </a:t>
            </a:r>
            <a:r>
              <a:rPr lang="en-GB" i="1" dirty="0" err="1" smtClean="0"/>
              <a:t>i</a:t>
            </a:r>
            <a:r>
              <a:rPr lang="en-GB" i="1" dirty="0" smtClean="0"/>
              <a:t> </a:t>
            </a:r>
            <a:r>
              <a:rPr lang="en-GB" i="1" dirty="0" err="1" smtClean="0"/>
              <a:t>potrebama</a:t>
            </a:r>
            <a:r>
              <a:rPr lang="en-GB" dirty="0" smtClean="0"/>
              <a:t>.</a:t>
            </a:r>
            <a:endParaRPr lang="en-GB" dirty="0" smtClean="0"/>
          </a:p>
          <a:p>
            <a:r>
              <a:rPr lang="en-GB" dirty="0" err="1" smtClean="0"/>
              <a:t>Kriza</a:t>
            </a:r>
            <a:r>
              <a:rPr lang="en-GB" dirty="0" smtClean="0"/>
              <a:t>: </a:t>
            </a:r>
            <a:r>
              <a:rPr lang="en-GB" dirty="0" err="1" smtClean="0"/>
              <a:t>događaj</a:t>
            </a:r>
            <a:r>
              <a:rPr lang="en-GB" dirty="0" smtClean="0"/>
              <a:t> </a:t>
            </a:r>
            <a:r>
              <a:rPr lang="en-GB" dirty="0" err="1" smtClean="0"/>
              <a:t>koji</a:t>
            </a:r>
            <a:r>
              <a:rPr lang="en-GB" dirty="0" smtClean="0"/>
              <a:t> </a:t>
            </a:r>
            <a:r>
              <a:rPr lang="en-GB" dirty="0" err="1" smtClean="0"/>
              <a:t>zahteva</a:t>
            </a:r>
            <a:r>
              <a:rPr lang="en-GB" dirty="0" smtClean="0"/>
              <a:t> </a:t>
            </a:r>
            <a:r>
              <a:rPr lang="en-GB" dirty="0" err="1" smtClean="0"/>
              <a:t>veće</a:t>
            </a:r>
            <a:r>
              <a:rPr lang="en-GB" dirty="0" smtClean="0"/>
              <a:t> </a:t>
            </a:r>
            <a:r>
              <a:rPr lang="en-GB" dirty="0" err="1" smtClean="0"/>
              <a:t>napore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se </a:t>
            </a:r>
            <a:r>
              <a:rPr lang="en-GB" dirty="0" err="1" smtClean="0"/>
              <a:t>adaptiramo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promenu</a:t>
            </a:r>
            <a:r>
              <a:rPr lang="en-GB" dirty="0" smtClean="0"/>
              <a:t> (</a:t>
            </a:r>
            <a:r>
              <a:rPr lang="en-GB" dirty="0" err="1" smtClean="0"/>
              <a:t>razvojna</a:t>
            </a:r>
            <a:r>
              <a:rPr lang="en-GB" dirty="0" smtClean="0"/>
              <a:t>/</a:t>
            </a:r>
            <a:r>
              <a:rPr lang="en-GB" dirty="0" err="1" smtClean="0"/>
              <a:t>očekivana</a:t>
            </a:r>
            <a:r>
              <a:rPr lang="en-GB" dirty="0" smtClean="0"/>
              <a:t> </a:t>
            </a:r>
            <a:r>
              <a:rPr lang="en-GB" dirty="0" err="1" smtClean="0"/>
              <a:t>ili</a:t>
            </a:r>
            <a:r>
              <a:rPr lang="en-GB" dirty="0" smtClean="0"/>
              <a:t> </a:t>
            </a:r>
            <a:r>
              <a:rPr lang="en-GB" dirty="0" err="1" smtClean="0"/>
              <a:t>akcidentna</a:t>
            </a:r>
            <a:r>
              <a:rPr lang="en-GB" dirty="0" smtClean="0"/>
              <a:t>/</a:t>
            </a:r>
            <a:r>
              <a:rPr lang="en-GB" dirty="0" err="1" smtClean="0"/>
              <a:t>neočekivana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Traumatski</a:t>
            </a:r>
            <a:r>
              <a:rPr lang="en-GB" dirty="0" smtClean="0"/>
              <a:t> </a:t>
            </a:r>
            <a:r>
              <a:rPr lang="en-GB" dirty="0" err="1" smtClean="0"/>
              <a:t>događaj</a:t>
            </a:r>
            <a:r>
              <a:rPr lang="en-GB" dirty="0" smtClean="0"/>
              <a:t>: </a:t>
            </a:r>
            <a:r>
              <a:rPr lang="en-GB" dirty="0" err="1" smtClean="0"/>
              <a:t>situacija</a:t>
            </a:r>
            <a:r>
              <a:rPr lang="en-GB" dirty="0" smtClean="0"/>
              <a:t> </a:t>
            </a:r>
            <a:r>
              <a:rPr lang="en-GB" dirty="0" err="1" smtClean="0"/>
              <a:t>koja</a:t>
            </a:r>
            <a:r>
              <a:rPr lang="en-GB" dirty="0" smtClean="0"/>
              <a:t> je van </a:t>
            </a:r>
            <a:r>
              <a:rPr lang="en-GB" dirty="0" err="1" smtClean="0"/>
              <a:t>uobičajenog</a:t>
            </a:r>
            <a:r>
              <a:rPr lang="en-GB" dirty="0" smtClean="0"/>
              <a:t> </a:t>
            </a:r>
            <a:r>
              <a:rPr lang="en-GB" dirty="0" err="1" smtClean="0"/>
              <a:t>čovekovog</a:t>
            </a:r>
            <a:r>
              <a:rPr lang="en-GB" dirty="0" smtClean="0"/>
              <a:t> </a:t>
            </a:r>
            <a:r>
              <a:rPr lang="en-GB" dirty="0" err="1" smtClean="0"/>
              <a:t>iskustva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zahteva</a:t>
            </a:r>
            <a:r>
              <a:rPr lang="en-GB" dirty="0" smtClean="0"/>
              <a:t> </a:t>
            </a:r>
            <a:r>
              <a:rPr lang="en-GB" dirty="0" err="1" smtClean="0"/>
              <a:t>adaptaciju</a:t>
            </a:r>
            <a:endParaRPr lang="en-GB" dirty="0" smtClean="0"/>
          </a:p>
          <a:p>
            <a:r>
              <a:rPr lang="en-GB" dirty="0" err="1" smtClean="0"/>
              <a:t>Šta</a:t>
            </a:r>
            <a:r>
              <a:rPr lang="en-GB" dirty="0" smtClean="0"/>
              <a:t> je </a:t>
            </a:r>
            <a:r>
              <a:rPr lang="en-GB" dirty="0" err="1" smtClean="0"/>
              <a:t>od</a:t>
            </a:r>
            <a:r>
              <a:rPr lang="en-GB" dirty="0" smtClean="0"/>
              <a:t> </a:t>
            </a:r>
            <a:r>
              <a:rPr lang="en-GB" dirty="0" err="1" smtClean="0"/>
              <a:t>ovoga</a:t>
            </a:r>
            <a:r>
              <a:rPr lang="en-GB" dirty="0" smtClean="0"/>
              <a:t> ova </a:t>
            </a:r>
            <a:r>
              <a:rPr lang="en-GB" dirty="0" err="1" smtClean="0"/>
              <a:t>pandemija</a:t>
            </a:r>
            <a:r>
              <a:rPr lang="en-GB" dirty="0" smtClean="0"/>
              <a:t>???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 smtClean="0"/>
              <a:t>Pandemija</a:t>
            </a:r>
            <a:r>
              <a:rPr lang="en-GB" dirty="0" smtClean="0"/>
              <a:t>, u </a:t>
            </a:r>
            <a:r>
              <a:rPr lang="en-GB" dirty="0" err="1" smtClean="0"/>
              <a:t>psihološkom</a:t>
            </a:r>
            <a:r>
              <a:rPr lang="en-GB" dirty="0" smtClean="0"/>
              <a:t> </a:t>
            </a:r>
            <a:r>
              <a:rPr lang="en-GB" dirty="0" err="1" smtClean="0"/>
              <a:t>smislu</a:t>
            </a:r>
            <a:r>
              <a:rPr lang="en-GB" dirty="0" smtClean="0"/>
              <a:t>, </a:t>
            </a:r>
            <a:r>
              <a:rPr lang="en-GB" dirty="0" err="1" smtClean="0"/>
              <a:t>predstavlja</a:t>
            </a:r>
            <a:r>
              <a:rPr lang="en-GB" dirty="0" smtClean="0"/>
              <a:t> </a:t>
            </a:r>
            <a:r>
              <a:rPr lang="en-GB" dirty="0" err="1" smtClean="0"/>
              <a:t>relativno</a:t>
            </a:r>
            <a:r>
              <a:rPr lang="en-GB" dirty="0" smtClean="0"/>
              <a:t> novo </a:t>
            </a:r>
            <a:r>
              <a:rPr lang="en-GB" dirty="0" err="1" smtClean="0"/>
              <a:t>iskustvo</a:t>
            </a:r>
            <a:r>
              <a:rPr lang="en-GB" dirty="0" smtClean="0"/>
              <a:t> u </a:t>
            </a:r>
            <a:r>
              <a:rPr lang="en-GB" dirty="0" smtClean="0"/>
              <a:t> </a:t>
            </a:r>
            <a:r>
              <a:rPr lang="en-GB" dirty="0" err="1" smtClean="0"/>
              <a:t>živoznom</a:t>
            </a:r>
            <a:r>
              <a:rPr lang="en-GB" dirty="0" smtClean="0"/>
              <a:t> </a:t>
            </a:r>
            <a:r>
              <a:rPr lang="en-GB" dirty="0" err="1" smtClean="0"/>
              <a:t>iskustvu</a:t>
            </a:r>
            <a:r>
              <a:rPr lang="en-GB" dirty="0" smtClean="0"/>
              <a:t> </a:t>
            </a:r>
            <a:r>
              <a:rPr lang="en-GB" dirty="0" err="1" smtClean="0"/>
              <a:t>velikog</a:t>
            </a:r>
            <a:r>
              <a:rPr lang="en-GB" dirty="0" smtClean="0"/>
              <a:t> </a:t>
            </a:r>
            <a:r>
              <a:rPr lang="en-GB" dirty="0" err="1" smtClean="0"/>
              <a:t>broja</a:t>
            </a:r>
            <a:r>
              <a:rPr lang="en-GB" dirty="0" smtClean="0"/>
              <a:t> </a:t>
            </a:r>
            <a:r>
              <a:rPr lang="en-GB" dirty="0" err="1" smtClean="0"/>
              <a:t>ljudi</a:t>
            </a:r>
            <a:r>
              <a:rPr lang="en-GB" dirty="0" smtClean="0"/>
              <a:t>, </a:t>
            </a:r>
            <a:r>
              <a:rPr lang="en-GB" dirty="0" err="1" smtClean="0"/>
              <a:t>k</a:t>
            </a:r>
            <a:r>
              <a:rPr lang="en-GB" dirty="0" err="1" smtClean="0"/>
              <a:t>oja</a:t>
            </a:r>
            <a:r>
              <a:rPr lang="en-GB" dirty="0" smtClean="0"/>
              <a:t> </a:t>
            </a:r>
            <a:r>
              <a:rPr lang="en-GB" dirty="0" err="1" smtClean="0"/>
              <a:t>menja</a:t>
            </a:r>
            <a:r>
              <a:rPr lang="en-GB" dirty="0" smtClean="0"/>
              <a:t> </a:t>
            </a:r>
            <a:r>
              <a:rPr lang="en-GB" dirty="0" err="1" smtClean="0"/>
              <a:t>dotadašnji</a:t>
            </a:r>
            <a:r>
              <a:rPr lang="en-GB" dirty="0" smtClean="0"/>
              <a:t> </a:t>
            </a:r>
            <a:r>
              <a:rPr lang="en-GB" dirty="0" err="1" smtClean="0"/>
              <a:t>način</a:t>
            </a:r>
            <a:r>
              <a:rPr lang="en-GB" dirty="0" smtClean="0"/>
              <a:t> </a:t>
            </a:r>
            <a:r>
              <a:rPr lang="en-GB" dirty="0" err="1" smtClean="0"/>
              <a:t>života</a:t>
            </a:r>
            <a:r>
              <a:rPr lang="en-GB" dirty="0" smtClean="0"/>
              <a:t>, </a:t>
            </a:r>
            <a:r>
              <a:rPr lang="en-GB" dirty="0" err="1" smtClean="0"/>
              <a:t>odnosa</a:t>
            </a:r>
            <a:r>
              <a:rPr lang="en-GB" dirty="0" smtClean="0"/>
              <a:t>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drugima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uobičajene</a:t>
            </a:r>
            <a:r>
              <a:rPr lang="en-GB" dirty="0" smtClean="0"/>
              <a:t> </a:t>
            </a:r>
            <a:r>
              <a:rPr lang="en-GB" dirty="0" err="1" smtClean="0"/>
              <a:t>rutine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U </a:t>
            </a:r>
            <a:r>
              <a:rPr lang="en-GB" dirty="0" err="1" smtClean="0"/>
              <a:t>istoriji</a:t>
            </a:r>
            <a:r>
              <a:rPr lang="en-GB" dirty="0" smtClean="0"/>
              <a:t> </a:t>
            </a:r>
            <a:r>
              <a:rPr lang="en-GB" dirty="0" err="1" smtClean="0"/>
              <a:t>civilizacije</a:t>
            </a:r>
            <a:r>
              <a:rPr lang="en-GB" dirty="0" smtClean="0"/>
              <a:t> </a:t>
            </a:r>
            <a:r>
              <a:rPr lang="en-GB" dirty="0" err="1" smtClean="0"/>
              <a:t>ovo</a:t>
            </a:r>
            <a:r>
              <a:rPr lang="en-GB" dirty="0" smtClean="0"/>
              <a:t> </a:t>
            </a:r>
            <a:r>
              <a:rPr lang="en-GB" dirty="0" err="1" smtClean="0"/>
              <a:t>nije</a:t>
            </a:r>
            <a:r>
              <a:rPr lang="en-GB" dirty="0" smtClean="0"/>
              <a:t> novo </a:t>
            </a:r>
            <a:r>
              <a:rPr lang="en-GB" dirty="0" err="1" smtClean="0"/>
              <a:t>iskustvo</a:t>
            </a:r>
            <a:r>
              <a:rPr lang="en-GB" dirty="0" smtClean="0"/>
              <a:t>, </a:t>
            </a:r>
            <a:r>
              <a:rPr lang="en-GB" dirty="0" err="1" smtClean="0"/>
              <a:t>ali</a:t>
            </a:r>
            <a:r>
              <a:rPr lang="en-GB" dirty="0" smtClean="0"/>
              <a:t> je u </a:t>
            </a:r>
            <a:r>
              <a:rPr lang="en-GB" dirty="0" err="1" smtClean="0"/>
              <a:t>po</a:t>
            </a:r>
            <a:r>
              <a:rPr lang="en-GB" dirty="0" smtClean="0"/>
              <a:t> </a:t>
            </a:r>
            <a:r>
              <a:rPr lang="en-GB" dirty="0" err="1" smtClean="0"/>
              <a:t>prvi</a:t>
            </a:r>
            <a:r>
              <a:rPr lang="en-GB" dirty="0" smtClean="0"/>
              <a:t> put </a:t>
            </a:r>
            <a:r>
              <a:rPr lang="en-GB" dirty="0" err="1" smtClean="0"/>
              <a:t>pandemija</a:t>
            </a:r>
            <a:r>
              <a:rPr lang="en-GB" dirty="0" smtClean="0"/>
              <a:t> </a:t>
            </a:r>
            <a:r>
              <a:rPr lang="en-GB" dirty="0" err="1" smtClean="0"/>
              <a:t>zahvatila</a:t>
            </a:r>
            <a:r>
              <a:rPr lang="en-GB" dirty="0" smtClean="0"/>
              <a:t> </a:t>
            </a:r>
            <a:r>
              <a:rPr lang="en-GB" dirty="0" err="1" smtClean="0"/>
              <a:t>čitavu</a:t>
            </a:r>
            <a:r>
              <a:rPr lang="en-GB" dirty="0" smtClean="0"/>
              <a:t> </a:t>
            </a:r>
            <a:r>
              <a:rPr lang="en-GB" dirty="0" err="1" smtClean="0"/>
              <a:t>planetu</a:t>
            </a:r>
            <a:r>
              <a:rPr lang="en-GB" dirty="0" smtClean="0"/>
              <a:t> (</a:t>
            </a:r>
            <a:r>
              <a:rPr lang="en-GB" dirty="0" err="1" smtClean="0"/>
              <a:t>efekti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globalnom</a:t>
            </a:r>
            <a:r>
              <a:rPr lang="en-GB" dirty="0" smtClean="0"/>
              <a:t> </a:t>
            </a:r>
            <a:r>
              <a:rPr lang="en-GB" dirty="0" err="1" smtClean="0"/>
              <a:t>planu</a:t>
            </a:r>
            <a:r>
              <a:rPr lang="en-GB" dirty="0" smtClean="0"/>
              <a:t>). </a:t>
            </a:r>
          </a:p>
          <a:p>
            <a:r>
              <a:rPr lang="en-GB" dirty="0" err="1" smtClean="0"/>
              <a:t>Prolongirana</a:t>
            </a:r>
            <a:r>
              <a:rPr lang="en-GB" dirty="0" smtClean="0"/>
              <a:t> </a:t>
            </a:r>
            <a:r>
              <a:rPr lang="en-GB" dirty="0" err="1" smtClean="0"/>
              <a:t>krizna</a:t>
            </a:r>
            <a:r>
              <a:rPr lang="en-GB" dirty="0" smtClean="0"/>
              <a:t> </a:t>
            </a:r>
            <a:r>
              <a:rPr lang="en-GB" dirty="0" err="1" smtClean="0"/>
              <a:t>situacija</a:t>
            </a:r>
            <a:r>
              <a:rPr lang="en-GB" dirty="0" smtClean="0"/>
              <a:t> </a:t>
            </a:r>
            <a:r>
              <a:rPr lang="en-GB" dirty="0" err="1" smtClean="0"/>
              <a:t>zahteva</a:t>
            </a:r>
            <a:r>
              <a:rPr lang="en-GB" dirty="0" smtClean="0"/>
              <a:t> </a:t>
            </a:r>
            <a:r>
              <a:rPr lang="en-GB" dirty="0" err="1" smtClean="0"/>
              <a:t>velike</a:t>
            </a:r>
            <a:r>
              <a:rPr lang="en-GB" dirty="0" smtClean="0"/>
              <a:t> </a:t>
            </a:r>
            <a:r>
              <a:rPr lang="en-GB" dirty="0" err="1" smtClean="0"/>
              <a:t>napore</a:t>
            </a:r>
            <a:r>
              <a:rPr lang="en-GB" dirty="0" smtClean="0"/>
              <a:t> </a:t>
            </a:r>
            <a:r>
              <a:rPr lang="en-GB" dirty="0" err="1" smtClean="0"/>
              <a:t>celog</a:t>
            </a:r>
            <a:r>
              <a:rPr lang="en-GB" dirty="0" smtClean="0"/>
              <a:t> </a:t>
            </a:r>
            <a:r>
              <a:rPr lang="en-GB" dirty="0" err="1" smtClean="0"/>
              <a:t>društva</a:t>
            </a:r>
            <a:r>
              <a:rPr lang="en-GB" dirty="0" smtClean="0"/>
              <a:t> (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pojedinca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društvenih</a:t>
            </a:r>
            <a:r>
              <a:rPr lang="en-GB" dirty="0" smtClean="0"/>
              <a:t> </a:t>
            </a:r>
            <a:r>
              <a:rPr lang="en-GB" dirty="0" err="1" smtClean="0"/>
              <a:t>sistema</a:t>
            </a:r>
            <a:r>
              <a:rPr lang="en-GB" dirty="0" smtClean="0"/>
              <a:t>), </a:t>
            </a:r>
            <a:r>
              <a:rPr lang="en-GB" dirty="0" err="1" smtClean="0"/>
              <a:t>menja</a:t>
            </a:r>
            <a:r>
              <a:rPr lang="en-GB" dirty="0" smtClean="0"/>
              <a:t> </a:t>
            </a:r>
            <a:r>
              <a:rPr lang="en-GB" dirty="0" err="1" smtClean="0"/>
              <a:t>ukupno</a:t>
            </a:r>
            <a:r>
              <a:rPr lang="en-GB" dirty="0" smtClean="0"/>
              <a:t> </a:t>
            </a:r>
            <a:r>
              <a:rPr lang="en-GB" dirty="0" err="1" smtClean="0"/>
              <a:t>funkcionisanje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svaka</a:t>
            </a:r>
            <a:r>
              <a:rPr lang="en-GB" dirty="0" smtClean="0"/>
              <a:t> </a:t>
            </a:r>
            <a:r>
              <a:rPr lang="en-GB" dirty="0" err="1" smtClean="0"/>
              <a:t>kriza</a:t>
            </a:r>
            <a:r>
              <a:rPr lang="en-GB" dirty="0" smtClean="0"/>
              <a:t>  “</a:t>
            </a:r>
            <a:r>
              <a:rPr lang="en-GB" dirty="0" err="1" smtClean="0"/>
              <a:t>prosejava</a:t>
            </a:r>
            <a:r>
              <a:rPr lang="en-GB" dirty="0" smtClean="0"/>
              <a:t> </a:t>
            </a:r>
            <a:r>
              <a:rPr lang="en-GB" dirty="0" err="1" smtClean="0"/>
              <a:t>vrednosti</a:t>
            </a:r>
            <a:r>
              <a:rPr lang="en-GB" dirty="0" smtClean="0"/>
              <a:t>”.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Zbog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novonastale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situacije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epidemijom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COVID-19,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sv</a:t>
            </a:r>
            <a:r>
              <a:rPr lang="sr-Latn-RS" sz="3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t se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suočava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novim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izazovom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neprijateljem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Promene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radnog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vremena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radnog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mesta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navika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nošenju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zaštitne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opreme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3600" dirty="0" smtClean="0">
                <a:latin typeface="Times New Roman" pitchFamily="18" charset="0"/>
                <a:cs typeface="Times New Roman" pitchFamily="18" charset="0"/>
              </a:rPr>
              <a:t>.....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ere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izolacije, fizička distanca, ograničenja kretanja, škola na daljinu, rad od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kuće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gubitak radnog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mesta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samo su neke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promena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u životnoj svakodnevnici koje su zadesile sve ljude. Sve one zahtevaju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prilagođavanje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Prvi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talas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drugi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treći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,....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četvrti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GB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Kada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je u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stanju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stresa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prirodna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potreba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čoveka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pokuša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smanji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njegov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intenzitet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šta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koriste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različite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strategije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modeli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ponašanja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Upotrebljivost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individualna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GB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nivou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pojedinca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dolazi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susreta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egzistencijalističkim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pitanjima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smislu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svrsi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života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slobodi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smrti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susret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strahovima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GB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Irvin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Jalom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američki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psihijatar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psihoterapeut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tvorac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egzistencijalne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psihoterapije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kaže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Unutrašji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konflikt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nas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muči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proizilazi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samo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naše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borbe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potisnutim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instinktivnim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težnjama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,......,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sz="6000" i="1" dirty="0" err="1" smtClean="0">
                <a:latin typeface="Times New Roman" pitchFamily="18" charset="0"/>
                <a:cs typeface="Times New Roman" pitchFamily="18" charset="0"/>
              </a:rPr>
              <a:t>nego</a:t>
            </a:r>
            <a:r>
              <a:rPr lang="en-GB" sz="6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6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i="1" dirty="0" err="1" smtClean="0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GB" sz="6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i="1" dirty="0" err="1" smtClean="0">
                <a:latin typeface="Times New Roman" pitchFamily="18" charset="0"/>
                <a:cs typeface="Times New Roman" pitchFamily="18" charset="0"/>
              </a:rPr>
              <a:t>našeg</a:t>
            </a:r>
            <a:r>
              <a:rPr lang="en-GB" sz="6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i="1" dirty="0" err="1" smtClean="0">
                <a:latin typeface="Times New Roman" pitchFamily="18" charset="0"/>
                <a:cs typeface="Times New Roman" pitchFamily="18" charset="0"/>
              </a:rPr>
              <a:t>suočavanja</a:t>
            </a:r>
            <a:r>
              <a:rPr lang="en-GB" sz="6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i="1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GB" sz="6000" i="1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en-GB" sz="6000" i="1" dirty="0" err="1" smtClean="0">
                <a:latin typeface="Times New Roman" pitchFamily="18" charset="0"/>
                <a:cs typeface="Times New Roman" pitchFamily="18" charset="0"/>
              </a:rPr>
              <a:t>datostima</a:t>
            </a:r>
            <a:r>
              <a:rPr lang="en-GB" sz="6000" i="1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GB" sz="6000" i="1" dirty="0" err="1" smtClean="0">
                <a:latin typeface="Times New Roman" pitchFamily="18" charset="0"/>
                <a:cs typeface="Times New Roman" pitchFamily="18" charset="0"/>
              </a:rPr>
              <a:t>egzistencije</a:t>
            </a:r>
            <a:r>
              <a:rPr lang="en-GB" sz="6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“ </a:t>
            </a:r>
            <a:endParaRPr lang="en-GB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Pandemijska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situacija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stavlja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nas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situaciju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duboko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zamislimo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nad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svojom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situacijom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svetu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neizbežno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dolazimo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četiri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sz="6000" i="1" dirty="0" err="1" smtClean="0">
                <a:latin typeface="Times New Roman" pitchFamily="18" charset="0"/>
                <a:cs typeface="Times New Roman" pitchFamily="18" charset="0"/>
              </a:rPr>
              <a:t>egzistencijalna</a:t>
            </a:r>
            <a:r>
              <a:rPr lang="en-GB" sz="6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i="1" dirty="0" err="1" smtClean="0">
                <a:latin typeface="Times New Roman" pitchFamily="18" charset="0"/>
                <a:cs typeface="Times New Roman" pitchFamily="18" charset="0"/>
              </a:rPr>
              <a:t>pitanja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GB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6000" i="1" dirty="0" err="1" smtClean="0">
                <a:latin typeface="Times New Roman" pitchFamily="18" charset="0"/>
                <a:cs typeface="Times New Roman" pitchFamily="18" charset="0"/>
              </a:rPr>
              <a:t>Smrtnost</a:t>
            </a:r>
            <a:endParaRPr lang="en-GB" sz="6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6000" i="1" dirty="0" err="1" smtClean="0">
                <a:latin typeface="Times New Roman" pitchFamily="18" charset="0"/>
                <a:cs typeface="Times New Roman" pitchFamily="18" charset="0"/>
              </a:rPr>
              <a:t>Smisao</a:t>
            </a:r>
            <a:r>
              <a:rPr lang="en-GB" sz="6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i="1" dirty="0" err="1" smtClean="0">
                <a:latin typeface="Times New Roman" pitchFamily="18" charset="0"/>
                <a:cs typeface="Times New Roman" pitchFamily="18" charset="0"/>
              </a:rPr>
              <a:t>života</a:t>
            </a:r>
            <a:endParaRPr lang="en-GB" sz="6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6000" i="1" dirty="0" err="1" smtClean="0">
                <a:latin typeface="Times New Roman" pitchFamily="18" charset="0"/>
                <a:cs typeface="Times New Roman" pitchFamily="18" charset="0"/>
              </a:rPr>
              <a:t>Sloboda</a:t>
            </a:r>
            <a:r>
              <a:rPr lang="en-GB" sz="6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6000" i="1" dirty="0" err="1" smtClean="0">
                <a:latin typeface="Times New Roman" pitchFamily="18" charset="0"/>
                <a:cs typeface="Times New Roman" pitchFamily="18" charset="0"/>
              </a:rPr>
              <a:t>izbori</a:t>
            </a:r>
            <a:r>
              <a:rPr lang="en-GB" sz="6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6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6000" i="1" dirty="0" err="1" smtClean="0">
                <a:latin typeface="Times New Roman" pitchFamily="18" charset="0"/>
                <a:cs typeface="Times New Roman" pitchFamily="18" charset="0"/>
              </a:rPr>
              <a:t>Izolacija</a:t>
            </a:r>
            <a:r>
              <a:rPr lang="en-GB" sz="6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6000" i="1" dirty="0" err="1" smtClean="0">
                <a:latin typeface="Times New Roman" pitchFamily="18" charset="0"/>
                <a:cs typeface="Times New Roman" pitchFamily="18" charset="0"/>
              </a:rPr>
              <a:t>ljubav</a:t>
            </a:r>
            <a:r>
              <a:rPr lang="en-GB" sz="6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6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Pitanja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koja</a:t>
            </a:r>
            <a:r>
              <a:rPr lang="en-GB" dirty="0" smtClean="0"/>
              <a:t> </a:t>
            </a:r>
            <a:r>
              <a:rPr lang="en-GB" dirty="0" err="1" smtClean="0"/>
              <a:t>tražimo</a:t>
            </a:r>
            <a:r>
              <a:rPr lang="en-GB" dirty="0" smtClean="0"/>
              <a:t> </a:t>
            </a:r>
            <a:r>
              <a:rPr lang="en-GB" dirty="0" err="1" smtClean="0"/>
              <a:t>odgovore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 smtClean="0"/>
              <a:t>Kako</a:t>
            </a:r>
            <a:r>
              <a:rPr lang="en-GB" dirty="0" smtClean="0"/>
              <a:t> </a:t>
            </a:r>
            <a:r>
              <a:rPr lang="en-GB" dirty="0" err="1" smtClean="0"/>
              <a:t>smo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stres</a:t>
            </a:r>
            <a:r>
              <a:rPr lang="en-GB" dirty="0" smtClean="0"/>
              <a:t> </a:t>
            </a:r>
            <a:r>
              <a:rPr lang="en-GB" dirty="0" err="1" smtClean="0"/>
              <a:t>odgovorili</a:t>
            </a:r>
            <a:r>
              <a:rPr lang="en-GB" dirty="0" smtClean="0"/>
              <a:t> </a:t>
            </a:r>
            <a:r>
              <a:rPr lang="en-GB" dirty="0" err="1" smtClean="0"/>
              <a:t>iz</a:t>
            </a:r>
            <a:r>
              <a:rPr lang="en-GB" dirty="0" smtClean="0"/>
              <a:t> </a:t>
            </a:r>
            <a:r>
              <a:rPr lang="en-GB" dirty="0" err="1" smtClean="0"/>
              <a:t>naše</a:t>
            </a:r>
            <a:r>
              <a:rPr lang="en-GB" dirty="0" smtClean="0"/>
              <a:t> </a:t>
            </a:r>
            <a:r>
              <a:rPr lang="en-GB" dirty="0" err="1" smtClean="0"/>
              <a:t>profesionalne</a:t>
            </a:r>
            <a:r>
              <a:rPr lang="en-GB" dirty="0" smtClean="0"/>
              <a:t>, </a:t>
            </a:r>
            <a:r>
              <a:rPr lang="en-GB" dirty="0" err="1" smtClean="0"/>
              <a:t>većinski</a:t>
            </a:r>
            <a:r>
              <a:rPr lang="en-GB" dirty="0" smtClean="0"/>
              <a:t> </a:t>
            </a:r>
            <a:r>
              <a:rPr lang="en-GB" dirty="0" err="1" smtClean="0"/>
              <a:t>pomagačke</a:t>
            </a:r>
            <a:r>
              <a:rPr lang="en-GB" dirty="0" smtClean="0"/>
              <a:t> </a:t>
            </a:r>
            <a:r>
              <a:rPr lang="en-GB" dirty="0" err="1" smtClean="0"/>
              <a:t>uloge</a:t>
            </a:r>
            <a:r>
              <a:rPr lang="en-GB" dirty="0" smtClean="0"/>
              <a:t>? </a:t>
            </a:r>
          </a:p>
          <a:p>
            <a:r>
              <a:rPr lang="en-GB" dirty="0" err="1" smtClean="0"/>
              <a:t>Kako</a:t>
            </a:r>
            <a:r>
              <a:rPr lang="en-GB" dirty="0" smtClean="0"/>
              <a:t> </a:t>
            </a:r>
            <a:r>
              <a:rPr lang="en-GB" dirty="0" err="1" smtClean="0"/>
              <a:t>smo</a:t>
            </a:r>
            <a:r>
              <a:rPr lang="en-GB" dirty="0" smtClean="0"/>
              <a:t> se u </a:t>
            </a:r>
            <a:r>
              <a:rPr lang="en-GB" dirty="0" err="1" smtClean="0"/>
              <a:t>svemu</a:t>
            </a:r>
            <a:r>
              <a:rPr lang="en-GB" dirty="0" smtClean="0"/>
              <a:t> tome </a:t>
            </a:r>
            <a:r>
              <a:rPr lang="en-GB" dirty="0" err="1" smtClean="0"/>
              <a:t>snašli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profesionalci</a:t>
            </a:r>
            <a:r>
              <a:rPr lang="en-GB" dirty="0" smtClean="0"/>
              <a:t> </a:t>
            </a:r>
            <a:r>
              <a:rPr lang="en-GB" dirty="0" err="1" smtClean="0"/>
              <a:t>od</a:t>
            </a:r>
            <a:r>
              <a:rPr lang="en-GB" dirty="0" smtClean="0"/>
              <a:t> </a:t>
            </a:r>
            <a:r>
              <a:rPr lang="en-GB" dirty="0" err="1" smtClean="0"/>
              <a:t>koji</a:t>
            </a:r>
            <a:r>
              <a:rPr lang="en-GB" dirty="0" smtClean="0"/>
              <a:t> se </a:t>
            </a:r>
            <a:r>
              <a:rPr lang="en-GB" dirty="0" err="1" smtClean="0"/>
              <a:t>tražilo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znaju</a:t>
            </a:r>
            <a:r>
              <a:rPr lang="en-GB" dirty="0" smtClean="0"/>
              <a:t> </a:t>
            </a:r>
            <a:r>
              <a:rPr lang="en-GB" dirty="0" err="1" smtClean="0"/>
              <a:t>odgovore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mnoga</a:t>
            </a:r>
            <a:r>
              <a:rPr lang="en-GB" dirty="0" smtClean="0"/>
              <a:t> </a:t>
            </a:r>
            <a:r>
              <a:rPr lang="en-GB" dirty="0" err="1" smtClean="0"/>
              <a:t>pitanja</a:t>
            </a:r>
            <a:r>
              <a:rPr lang="en-GB" dirty="0" smtClean="0"/>
              <a:t> </a:t>
            </a:r>
            <a:r>
              <a:rPr lang="en-GB" dirty="0" err="1" smtClean="0"/>
              <a:t>koja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postavljali</a:t>
            </a:r>
            <a:r>
              <a:rPr lang="en-GB" dirty="0" smtClean="0"/>
              <a:t> </a:t>
            </a:r>
            <a:r>
              <a:rPr lang="en-GB" dirty="0" err="1" smtClean="0"/>
              <a:t>roditelji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deca</a:t>
            </a:r>
            <a:r>
              <a:rPr lang="en-GB" dirty="0" smtClean="0"/>
              <a:t>? </a:t>
            </a:r>
          </a:p>
          <a:p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li</a:t>
            </a:r>
            <a:r>
              <a:rPr lang="en-GB" dirty="0" smtClean="0"/>
              <a:t> </a:t>
            </a:r>
            <a:r>
              <a:rPr lang="en-GB" dirty="0" err="1" smtClean="0"/>
              <a:t>smo</a:t>
            </a:r>
            <a:r>
              <a:rPr lang="en-GB" dirty="0" smtClean="0"/>
              <a:t> </a:t>
            </a:r>
            <a:r>
              <a:rPr lang="en-GB" dirty="0" err="1" smtClean="0"/>
              <a:t>tokom</a:t>
            </a:r>
            <a:r>
              <a:rPr lang="en-GB" dirty="0" smtClean="0"/>
              <a:t> </a:t>
            </a:r>
            <a:r>
              <a:rPr lang="en-GB" dirty="0" err="1" smtClean="0"/>
              <a:t>proteklog</a:t>
            </a:r>
            <a:r>
              <a:rPr lang="en-GB" dirty="0" smtClean="0"/>
              <a:t> </a:t>
            </a:r>
            <a:r>
              <a:rPr lang="en-GB" dirty="0" err="1" smtClean="0"/>
              <a:t>vremena</a:t>
            </a:r>
            <a:r>
              <a:rPr lang="en-GB" dirty="0" smtClean="0"/>
              <a:t>, </a:t>
            </a:r>
            <a:r>
              <a:rPr lang="en-GB" dirty="0" err="1" smtClean="0"/>
              <a:t>zbog</a:t>
            </a:r>
            <a:r>
              <a:rPr lang="en-GB" dirty="0" smtClean="0"/>
              <a:t> </a:t>
            </a:r>
            <a:r>
              <a:rPr lang="en-GB" dirty="0" err="1" smtClean="0"/>
              <a:t>povećanih</a:t>
            </a:r>
            <a:r>
              <a:rPr lang="en-GB" dirty="0" smtClean="0"/>
              <a:t> </a:t>
            </a:r>
            <a:r>
              <a:rPr lang="en-GB" dirty="0" err="1" smtClean="0"/>
              <a:t>zahteva</a:t>
            </a:r>
            <a:r>
              <a:rPr lang="en-GB" dirty="0" smtClean="0"/>
              <a:t> </a:t>
            </a:r>
            <a:r>
              <a:rPr lang="en-GB" dirty="0" err="1" smtClean="0"/>
              <a:t>ličnog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profesionalnog</a:t>
            </a:r>
            <a:r>
              <a:rPr lang="en-GB" dirty="0" smtClean="0"/>
              <a:t> </a:t>
            </a:r>
            <a:r>
              <a:rPr lang="en-GB" dirty="0" err="1" smtClean="0"/>
              <a:t>funkcionisanja</a:t>
            </a:r>
            <a:r>
              <a:rPr lang="en-GB" dirty="0" smtClean="0"/>
              <a:t>, </a:t>
            </a:r>
            <a:r>
              <a:rPr lang="en-GB" dirty="0" err="1" smtClean="0"/>
              <a:t>postali</a:t>
            </a:r>
            <a:r>
              <a:rPr lang="en-GB" dirty="0" smtClean="0"/>
              <a:t> </a:t>
            </a:r>
            <a:r>
              <a:rPr lang="en-GB" dirty="0" err="1" smtClean="0"/>
              <a:t>osetljiviji</a:t>
            </a:r>
            <a:r>
              <a:rPr lang="en-GB" dirty="0" smtClean="0"/>
              <a:t>, </a:t>
            </a:r>
            <a:r>
              <a:rPr lang="en-GB" dirty="0" err="1" smtClean="0"/>
              <a:t>ranjiviji</a:t>
            </a:r>
            <a:r>
              <a:rPr lang="en-GB" dirty="0" smtClean="0"/>
              <a:t>, </a:t>
            </a:r>
            <a:r>
              <a:rPr lang="en-GB" dirty="0" err="1" smtClean="0"/>
              <a:t>možda</a:t>
            </a:r>
            <a:r>
              <a:rPr lang="en-GB" dirty="0" smtClean="0"/>
              <a:t> </a:t>
            </a:r>
            <a:r>
              <a:rPr lang="en-GB" dirty="0" err="1" smtClean="0"/>
              <a:t>čak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neefikasni</a:t>
            </a:r>
            <a:r>
              <a:rPr lang="en-GB" dirty="0" smtClean="0"/>
              <a:t> u </a:t>
            </a:r>
            <a:r>
              <a:rPr lang="en-GB" dirty="0" err="1" smtClean="0"/>
              <a:t>svom</a:t>
            </a:r>
            <a:r>
              <a:rPr lang="en-GB" dirty="0" smtClean="0"/>
              <a:t> </a:t>
            </a:r>
            <a:r>
              <a:rPr lang="en-GB" dirty="0" err="1" smtClean="0"/>
              <a:t>poslu</a:t>
            </a:r>
            <a:r>
              <a:rPr lang="en-GB" dirty="0" smtClean="0"/>
              <a:t>? </a:t>
            </a:r>
          </a:p>
          <a:p>
            <a:r>
              <a:rPr lang="en-GB" dirty="0" err="1" smtClean="0"/>
              <a:t>Šta</a:t>
            </a:r>
            <a:r>
              <a:rPr lang="en-GB" dirty="0" smtClean="0"/>
              <a:t> </a:t>
            </a:r>
            <a:r>
              <a:rPr lang="en-GB" dirty="0" err="1" smtClean="0"/>
              <a:t>smo</a:t>
            </a:r>
            <a:r>
              <a:rPr lang="en-GB" dirty="0" smtClean="0"/>
              <a:t> </a:t>
            </a:r>
            <a:r>
              <a:rPr lang="en-GB" dirty="0" err="1" smtClean="0"/>
              <a:t>radili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bi </a:t>
            </a:r>
            <a:r>
              <a:rPr lang="en-GB" dirty="0" err="1" smtClean="0"/>
              <a:t>pomogli</a:t>
            </a:r>
            <a:r>
              <a:rPr lang="en-GB" dirty="0" smtClean="0"/>
              <a:t> </a:t>
            </a:r>
            <a:r>
              <a:rPr lang="en-GB" dirty="0" err="1" smtClean="0"/>
              <a:t>sebi</a:t>
            </a:r>
            <a:r>
              <a:rPr lang="en-GB" dirty="0" smtClean="0"/>
              <a:t>? </a:t>
            </a:r>
          </a:p>
          <a:p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li</a:t>
            </a:r>
            <a:r>
              <a:rPr lang="en-GB" dirty="0" smtClean="0"/>
              <a:t> </a:t>
            </a:r>
            <a:r>
              <a:rPr lang="en-GB" dirty="0" err="1" smtClean="0"/>
              <a:t>smo</a:t>
            </a:r>
            <a:r>
              <a:rPr lang="en-GB" dirty="0" smtClean="0"/>
              <a:t> </a:t>
            </a:r>
            <a:r>
              <a:rPr lang="en-GB" dirty="0" err="1" smtClean="0"/>
              <a:t>prepoznali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smo</a:t>
            </a:r>
            <a:r>
              <a:rPr lang="en-GB" dirty="0" smtClean="0"/>
              <a:t> pod </a:t>
            </a:r>
            <a:r>
              <a:rPr lang="en-GB" dirty="0" err="1" smtClean="0"/>
              <a:t>povećanim</a:t>
            </a:r>
            <a:r>
              <a:rPr lang="en-GB" dirty="0" smtClean="0"/>
              <a:t> </a:t>
            </a:r>
            <a:r>
              <a:rPr lang="en-GB" dirty="0" err="1" smtClean="0"/>
              <a:t>stresom</a:t>
            </a:r>
            <a:r>
              <a:rPr lang="en-GB" dirty="0" smtClean="0"/>
              <a:t>? </a:t>
            </a:r>
          </a:p>
          <a:p>
            <a:r>
              <a:rPr lang="en-GB" dirty="0" err="1" smtClean="0"/>
              <a:t>Šta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uradimo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pomognemo</a:t>
            </a:r>
            <a:r>
              <a:rPr lang="en-GB" dirty="0" smtClean="0"/>
              <a:t> </a:t>
            </a:r>
            <a:r>
              <a:rPr lang="en-GB" dirty="0" err="1" smtClean="0"/>
              <a:t>sebi</a:t>
            </a:r>
            <a:r>
              <a:rPr lang="en-GB" dirty="0" smtClean="0"/>
              <a:t>, </a:t>
            </a:r>
            <a:r>
              <a:rPr lang="en-GB" dirty="0" err="1" smtClean="0"/>
              <a:t>da</a:t>
            </a:r>
            <a:r>
              <a:rPr lang="en-GB" dirty="0" smtClean="0"/>
              <a:t> bi </a:t>
            </a:r>
            <a:r>
              <a:rPr lang="en-GB" dirty="0" err="1" smtClean="0"/>
              <a:t>mogli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nastavimo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pomažemo</a:t>
            </a:r>
            <a:r>
              <a:rPr lang="en-GB" dirty="0" smtClean="0"/>
              <a:t> </a:t>
            </a:r>
            <a:r>
              <a:rPr lang="en-GB" dirty="0" err="1" smtClean="0"/>
              <a:t>drugima</a:t>
            </a:r>
            <a:r>
              <a:rPr lang="en-GB" dirty="0" smtClean="0"/>
              <a:t>? </a:t>
            </a:r>
          </a:p>
          <a:p>
            <a:r>
              <a:rPr lang="en-GB" dirty="0" err="1" smtClean="0"/>
              <a:t>Kako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očuvamo</a:t>
            </a:r>
            <a:r>
              <a:rPr lang="en-GB" dirty="0" smtClean="0"/>
              <a:t> </a:t>
            </a:r>
            <a:r>
              <a:rPr lang="en-GB" dirty="0" err="1" smtClean="0"/>
              <a:t>svoje</a:t>
            </a:r>
            <a:r>
              <a:rPr lang="en-GB" dirty="0" smtClean="0"/>
              <a:t> </a:t>
            </a:r>
            <a:r>
              <a:rPr lang="en-GB" dirty="0" err="1" smtClean="0"/>
              <a:t>mentalno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fizičko</a:t>
            </a:r>
            <a:r>
              <a:rPr lang="en-GB" dirty="0" smtClean="0"/>
              <a:t> </a:t>
            </a:r>
            <a:r>
              <a:rPr lang="en-GB" dirty="0" err="1" smtClean="0"/>
              <a:t>zdravlje</a:t>
            </a:r>
            <a:r>
              <a:rPr lang="en-GB" dirty="0" smtClean="0"/>
              <a:t> </a:t>
            </a:r>
            <a:r>
              <a:rPr lang="en-GB" dirty="0" err="1" smtClean="0"/>
              <a:t>kako</a:t>
            </a:r>
            <a:r>
              <a:rPr lang="en-GB" dirty="0" smtClean="0"/>
              <a:t> bi </a:t>
            </a:r>
            <a:r>
              <a:rPr lang="en-GB" dirty="0" err="1" smtClean="0"/>
              <a:t>bili</a:t>
            </a:r>
            <a:r>
              <a:rPr lang="en-GB" dirty="0" smtClean="0"/>
              <a:t> </a:t>
            </a:r>
            <a:r>
              <a:rPr lang="en-GB" dirty="0" err="1" smtClean="0"/>
              <a:t>efikasni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ostali</a:t>
            </a:r>
            <a:r>
              <a:rPr lang="en-GB" dirty="0" smtClean="0"/>
              <a:t> </a:t>
            </a:r>
            <a:r>
              <a:rPr lang="en-GB" dirty="0" err="1" smtClean="0"/>
              <a:t>zadovoljni</a:t>
            </a:r>
            <a:r>
              <a:rPr lang="en-GB" dirty="0" smtClean="0"/>
              <a:t> </a:t>
            </a:r>
            <a:r>
              <a:rPr lang="en-GB" dirty="0" err="1" smtClean="0"/>
              <a:t>svojom</a:t>
            </a:r>
            <a:r>
              <a:rPr lang="en-GB" dirty="0" smtClean="0"/>
              <a:t> </a:t>
            </a:r>
            <a:r>
              <a:rPr lang="en-GB" dirty="0" err="1" smtClean="0"/>
              <a:t>profesijom</a:t>
            </a:r>
            <a:r>
              <a:rPr lang="en-GB" dirty="0" smtClean="0"/>
              <a:t>? </a:t>
            </a:r>
            <a:endParaRPr lang="en-GB" dirty="0" smtClean="0"/>
          </a:p>
          <a:p>
            <a:r>
              <a:rPr lang="en-GB" dirty="0" smtClean="0"/>
              <a:t>.......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2329</Words>
  <Application>Microsoft Office PowerPoint</Application>
  <PresentationFormat>On-screen Show (4:3)</PresentationFormat>
  <Paragraphs>230</Paragraphs>
  <Slides>30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    STRES I PROFESIONALNA ULOGA   KAKO NE SAGORETI!</vt:lpstr>
      <vt:lpstr>Slide 2</vt:lpstr>
      <vt:lpstr>Koliko je teška ova čaša vode?</vt:lpstr>
      <vt:lpstr>Slide 4</vt:lpstr>
      <vt:lpstr>Stres, kriza, traumatski događaj</vt:lpstr>
      <vt:lpstr>Slide 6</vt:lpstr>
      <vt:lpstr>Slide 7</vt:lpstr>
      <vt:lpstr>Slide 8</vt:lpstr>
      <vt:lpstr>Pitanja na koja tražimo odgovore</vt:lpstr>
      <vt:lpstr>Samo deo novih situacija/zahteva za prilagođavanje ( bez svakodnevnih problemskih situacija iz ličnog života)</vt:lpstr>
      <vt:lpstr>Šta bih želela (ciljevi)</vt:lpstr>
      <vt:lpstr> Koji su znaci da vas ova situacija preplavljuje? znaci stresa </vt:lpstr>
      <vt:lpstr>Najprihvaćenija definicija “izgaranje”određuje kao  sindrom koji se sastoji  od tri komponente (Kristina Maslach i Susan Džekson 1981): </vt:lpstr>
      <vt:lpstr>Ko je kandidat za “ sagorevanje”?</vt:lpstr>
      <vt:lpstr>Faze sagorevanja</vt:lpstr>
      <vt:lpstr>Tok “sagorevanja”</vt:lpstr>
      <vt:lpstr>Znaci sagorevanja</vt:lpstr>
      <vt:lpstr>Izmerimo stres</vt:lpstr>
      <vt:lpstr>Slide 19</vt:lpstr>
      <vt:lpstr>Samoprocena stresa  (4- skoro uvek; 3 često; 2- retko; 1 – skoro nikad)</vt:lpstr>
      <vt:lpstr>Skala sagorevanja (1- uopšte ne; 2- uglavnom ne; 3-ponekad; 4- često; 5 skoro uvek)</vt:lpstr>
      <vt:lpstr>Slide 22</vt:lpstr>
      <vt:lpstr>I šta sad?</vt:lpstr>
      <vt:lpstr>Za mentalnu higijenu- periodično</vt:lpstr>
      <vt:lpstr>Slide 25</vt:lpstr>
      <vt:lpstr>4P-2H</vt:lpstr>
      <vt:lpstr>Slide 27</vt:lpstr>
      <vt:lpstr> 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 I PROFESIONALNA ULOGA   KAKO NE SAGORETI!</dc:title>
  <dc:creator>AS</dc:creator>
  <cp:lastModifiedBy>AS</cp:lastModifiedBy>
  <cp:revision>14</cp:revision>
  <dcterms:created xsi:type="dcterms:W3CDTF">2021-02-22T09:30:55Z</dcterms:created>
  <dcterms:modified xsi:type="dcterms:W3CDTF">2021-02-25T15:06:48Z</dcterms:modified>
</cp:coreProperties>
</file>